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8" r:id="rId4"/>
  </p:sldMasterIdLst>
  <p:notesMasterIdLst>
    <p:notesMasterId r:id="rId13"/>
  </p:notesMasterIdLst>
  <p:sldIdLst>
    <p:sldId id="309" r:id="rId5"/>
    <p:sldId id="313" r:id="rId6"/>
    <p:sldId id="925" r:id="rId7"/>
    <p:sldId id="315" r:id="rId8"/>
    <p:sldId id="314" r:id="rId9"/>
    <p:sldId id="801" r:id="rId10"/>
    <p:sldId id="924" r:id="rId11"/>
    <p:sldId id="277" r:id="rId12"/>
  </p:sldIdLst>
  <p:sldSz cx="12192000" cy="6858000"/>
  <p:notesSz cx="6858000" cy="9144000"/>
  <p:embeddedFontLst>
    <p:embeddedFont>
      <p:font typeface="Ink Free" panose="03080402000500000000" pitchFamily="66" charset="0"/>
      <p:regular r:id="rId14"/>
    </p:embeddedFont>
    <p:embeddedFont>
      <p:font typeface="Montserrat" panose="00000500000000000000" pitchFamily="2" charset="0"/>
      <p:regular r:id="rId15"/>
      <p:bold r:id="rId16"/>
      <p:italic r:id="rId17"/>
      <p:boldItalic r:id="rId18"/>
    </p:embeddedFont>
    <p:embeddedFont>
      <p:font typeface="Montserrat SemiBold" panose="00000700000000000000" pitchFamily="2" charset="0"/>
      <p:regular r:id="rId19"/>
      <p:bold r:id="rId20"/>
      <p:boldItalic r:id="rId21"/>
    </p:embeddedFont>
    <p:embeddedFont>
      <p:font typeface="Nunito" pitchFamily="2" charset="0"/>
      <p:regular r:id="rId22"/>
      <p:bold r:id="rId23"/>
      <p:italic r:id="rId24"/>
      <p:boldItalic r:id="rId25"/>
    </p:embeddedFont>
    <p:embeddedFont>
      <p:font typeface="Segoe UI Symbol" panose="020B0502040204020203" pitchFamily="34" charset="0"/>
      <p:regular r:id="rId26"/>
    </p:embeddedFont>
    <p:embeddedFont>
      <p:font typeface="SF Pro Heavy" pitchFamily="2" charset="0"/>
      <p:regular r:id="rId27"/>
      <p:bold r:id="rId28"/>
      <p:italic r:id="rId29"/>
      <p:boldItalic r:id="rId30"/>
    </p:embeddedFont>
    <p:embeddedFont>
      <p:font typeface="SF Pro Medium" pitchFamily="2"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9F34A8-108E-0F52-89DE-72F794F769F4}" name="Christin Bartlog" initials="CB" userId="S-1-5-21-3659507643-2394913099-2838658412-160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F47"/>
    <a:srgbClr val="1B2542"/>
    <a:srgbClr val="638F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83" autoAdjust="0"/>
  </p:normalViewPr>
  <p:slideViewPr>
    <p:cSldViewPr snapToGrid="0">
      <p:cViewPr varScale="1">
        <p:scale>
          <a:sx n="105" d="100"/>
          <a:sy n="105" d="100"/>
        </p:scale>
        <p:origin x="750" y="7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font" Target="fonts/font8.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2" Type="http://schemas.openxmlformats.org/officeDocument/2006/relationships/font" Target="fonts/font19.fntdata"/><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ACDE3-CD28-4578-B731-7824DABC8922}" type="datetimeFigureOut">
              <a:rPr lang="en-US" smtClean="0"/>
              <a:t>4/17/2025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3C5BC-B21C-48E4-8B74-8050C5212324}" type="slidenum">
              <a:rPr lang="en-US" smtClean="0"/>
              <a:t>‹Nr.›</a:t>
            </a:fld>
            <a:endParaRPr lang="en-US"/>
          </a:p>
        </p:txBody>
      </p:sp>
    </p:spTree>
    <p:extLst>
      <p:ext uri="{BB962C8B-B14F-4D97-AF65-F5344CB8AC3E}">
        <p14:creationId xmlns:p14="http://schemas.microsoft.com/office/powerpoint/2010/main" val="287381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E067-74CF-93C1-67B0-E89DCF178A4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CF2B69D-EACB-6276-435B-52FBABC07F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39885D-BCF7-CEC9-8C6C-3DF68648844F}"/>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DB27D1C6-549E-92BD-A382-C6694B684EC0}"/>
              </a:ext>
            </a:extLst>
          </p:cNvPr>
          <p:cNvSpPr>
            <a:spLocks noGrp="1"/>
          </p:cNvSpPr>
          <p:nvPr>
            <p:ph type="sldNum" sz="quarter" idx="5"/>
          </p:nvPr>
        </p:nvSpPr>
        <p:spPr/>
        <p:txBody>
          <a:bodyPr/>
          <a:lstStyle/>
          <a:p>
            <a:fld id="{AD632025-AED9-43A1-95F0-21AD13AD0E06}" type="slidenum">
              <a:rPr lang="en-US" smtClean="0"/>
              <a:t>6</a:t>
            </a:fld>
            <a:endParaRPr lang="en-US"/>
          </a:p>
        </p:txBody>
      </p:sp>
    </p:spTree>
    <p:extLst>
      <p:ext uri="{BB962C8B-B14F-4D97-AF65-F5344CB8AC3E}">
        <p14:creationId xmlns:p14="http://schemas.microsoft.com/office/powerpoint/2010/main" val="139435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F8FE-BA90-F31A-D5CE-73FE665B273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7E8C2A-71BE-22B6-1024-AC6E5F862A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5B13451-C12D-8A76-8605-3ABD03720FB2}"/>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CEF5E423-50CB-9F42-69FD-D14ED8EE13DA}"/>
              </a:ext>
            </a:extLst>
          </p:cNvPr>
          <p:cNvSpPr>
            <a:spLocks noGrp="1"/>
          </p:cNvSpPr>
          <p:nvPr>
            <p:ph type="sldNum" sz="quarter" idx="5"/>
          </p:nvPr>
        </p:nvSpPr>
        <p:spPr/>
        <p:txBody>
          <a:bodyPr/>
          <a:lstStyle/>
          <a:p>
            <a:fld id="{9DB3BE54-1E64-4956-AFF3-9AA51D89F555}" type="slidenum">
              <a:rPr lang="en-GB" smtClean="0"/>
              <a:t>7</a:t>
            </a:fld>
            <a:endParaRPr lang="en-GB"/>
          </a:p>
        </p:txBody>
      </p:sp>
    </p:spTree>
    <p:extLst>
      <p:ext uri="{BB962C8B-B14F-4D97-AF65-F5344CB8AC3E}">
        <p14:creationId xmlns:p14="http://schemas.microsoft.com/office/powerpoint/2010/main" val="3328456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B9A559E-920B-6EAE-034D-A9A0C5D3FB9C}"/>
              </a:ext>
            </a:extLst>
          </p:cNvPr>
          <p:cNvSpPr>
            <a:spLocks noGrp="1"/>
          </p:cNvSpPr>
          <p:nvPr>
            <p:ph type="body" sz="quarter" idx="10"/>
          </p:nvPr>
        </p:nvSpPr>
        <p:spPr>
          <a:xfrm>
            <a:off x="1648697" y="4809797"/>
            <a:ext cx="8190762" cy="586451"/>
          </a:xfrm>
          <a:prstGeom prst="rect">
            <a:avLst/>
          </a:prstGeom>
        </p:spPr>
        <p:txBody>
          <a:bodyPr/>
          <a:lstStyle>
            <a:lvl1pPr marL="0" indent="0">
              <a:buNone/>
              <a:defRPr>
                <a:latin typeface="+mj-lt"/>
              </a:defRPr>
            </a:lvl1pPr>
          </a:lstStyle>
          <a:p>
            <a:pPr lvl="0"/>
            <a:r>
              <a:rPr lang="de-DE"/>
              <a:t>Mastertextformat bearbeiten</a:t>
            </a:r>
          </a:p>
        </p:txBody>
      </p:sp>
      <p:sp>
        <p:nvSpPr>
          <p:cNvPr id="7" name="Textplatzhalter 6">
            <a:extLst>
              <a:ext uri="{FF2B5EF4-FFF2-40B4-BE49-F238E27FC236}">
                <a16:creationId xmlns:a16="http://schemas.microsoft.com/office/drawing/2014/main" id="{B07F38F6-E033-70AF-3354-5D04A8E1AE3C}"/>
              </a:ext>
            </a:extLst>
          </p:cNvPr>
          <p:cNvSpPr>
            <a:spLocks noGrp="1"/>
          </p:cNvSpPr>
          <p:nvPr>
            <p:ph type="body" sz="quarter" idx="11"/>
          </p:nvPr>
        </p:nvSpPr>
        <p:spPr>
          <a:xfrm>
            <a:off x="1648697" y="5492377"/>
            <a:ext cx="7159736" cy="586451"/>
          </a:xfrm>
          <a:prstGeom prst="rect">
            <a:avLst/>
          </a:prstGeom>
        </p:spPr>
        <p:txBody>
          <a:bodyPr/>
          <a:lstStyle>
            <a:lvl1pPr marL="0" indent="0">
              <a:buNone/>
              <a:defRPr sz="2000"/>
            </a:lvl1pPr>
          </a:lstStyle>
          <a:p>
            <a:pPr lvl="0"/>
            <a:r>
              <a:rPr lang="de-DE"/>
              <a:t>Mastertextformat bearbeiten</a:t>
            </a:r>
          </a:p>
        </p:txBody>
      </p:sp>
      <p:pic>
        <p:nvPicPr>
          <p:cNvPr id="2" name="Grafik 1">
            <a:extLst>
              <a:ext uri="{FF2B5EF4-FFF2-40B4-BE49-F238E27FC236}">
                <a16:creationId xmlns:a16="http://schemas.microsoft.com/office/drawing/2014/main" id="{F889DDB6-35B4-3CC4-9D2F-ECE6AC2F8694}"/>
              </a:ext>
            </a:extLst>
          </p:cNvPr>
          <p:cNvPicPr>
            <a:picLocks noChangeAspect="1"/>
          </p:cNvPicPr>
          <p:nvPr userDrawn="1"/>
        </p:nvPicPr>
        <p:blipFill>
          <a:blip r:embed="rId2"/>
          <a:stretch>
            <a:fillRect/>
          </a:stretch>
        </p:blipFill>
        <p:spPr>
          <a:xfrm>
            <a:off x="1648697" y="2587461"/>
            <a:ext cx="2816867" cy="1683078"/>
          </a:xfrm>
          <a:prstGeom prst="rect">
            <a:avLst/>
          </a:prstGeom>
        </p:spPr>
      </p:pic>
    </p:spTree>
    <p:extLst>
      <p:ext uri="{BB962C8B-B14F-4D97-AF65-F5344CB8AC3E}">
        <p14:creationId xmlns:p14="http://schemas.microsoft.com/office/powerpoint/2010/main" val="24056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B056C58-A4B9-B904-5F1E-0299CFE8DC2C}"/>
              </a:ext>
            </a:extLst>
          </p:cNvPr>
          <p:cNvPicPr>
            <a:picLocks noChangeAspect="1"/>
          </p:cNvPicPr>
          <p:nvPr userDrawn="1"/>
        </p:nvPicPr>
        <p:blipFill rotWithShape="1">
          <a:blip r:embed="rId2"/>
          <a:srcRect b="4553"/>
          <a:stretch/>
        </p:blipFill>
        <p:spPr>
          <a:xfrm>
            <a:off x="-72384" y="-64669"/>
            <a:ext cx="12336768" cy="6922669"/>
          </a:xfrm>
          <a:prstGeom prst="rect">
            <a:avLst/>
          </a:prstGeom>
        </p:spPr>
      </p:pic>
      <p:pic>
        <p:nvPicPr>
          <p:cNvPr id="7" name="Grafik 6">
            <a:extLst>
              <a:ext uri="{FF2B5EF4-FFF2-40B4-BE49-F238E27FC236}">
                <a16:creationId xmlns:a16="http://schemas.microsoft.com/office/drawing/2014/main" id="{67879C20-F1B3-8D0D-60E2-D091C937C011}"/>
              </a:ext>
            </a:extLst>
          </p:cNvPr>
          <p:cNvPicPr>
            <a:picLocks noChangeAspect="1"/>
          </p:cNvPicPr>
          <p:nvPr userDrawn="1"/>
        </p:nvPicPr>
        <p:blipFill>
          <a:blip r:embed="rId3"/>
          <a:stretch>
            <a:fillRect/>
          </a:stretch>
        </p:blipFill>
        <p:spPr>
          <a:xfrm>
            <a:off x="10561636" y="365125"/>
            <a:ext cx="1240348" cy="741108"/>
          </a:xfrm>
          <a:prstGeom prst="rect">
            <a:avLst/>
          </a:prstGeom>
        </p:spPr>
      </p:pic>
      <p:cxnSp>
        <p:nvCxnSpPr>
          <p:cNvPr id="9" name="Gerade Verbindung 8">
            <a:extLst>
              <a:ext uri="{FF2B5EF4-FFF2-40B4-BE49-F238E27FC236}">
                <a16:creationId xmlns:a16="http://schemas.microsoft.com/office/drawing/2014/main" id="{705B39FC-DEA4-B5D8-426B-88EB4F4A1838}"/>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cxnSp>
        <p:nvCxnSpPr>
          <p:cNvPr id="3" name="Gerade Verbindung 6">
            <a:extLst>
              <a:ext uri="{FF2B5EF4-FFF2-40B4-BE49-F238E27FC236}">
                <a16:creationId xmlns:a16="http://schemas.microsoft.com/office/drawing/2014/main" id="{C46EF4B3-91A1-080C-150B-B34A11B64EE2}"/>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sp>
        <p:nvSpPr>
          <p:cNvPr id="4" name="Textplatzhalter 4">
            <a:extLst>
              <a:ext uri="{FF2B5EF4-FFF2-40B4-BE49-F238E27FC236}">
                <a16:creationId xmlns:a16="http://schemas.microsoft.com/office/drawing/2014/main" id="{3F727796-3F92-75DA-86A6-32D348DBC558}"/>
              </a:ext>
            </a:extLst>
          </p:cNvPr>
          <p:cNvSpPr>
            <a:spLocks noGrp="1"/>
          </p:cNvSpPr>
          <p:nvPr>
            <p:ph type="body" sz="quarter" idx="10"/>
          </p:nvPr>
        </p:nvSpPr>
        <p:spPr>
          <a:xfrm>
            <a:off x="644413" y="256932"/>
            <a:ext cx="8460950" cy="464285"/>
          </a:xfrm>
          <a:prstGeom prst="rect">
            <a:avLst/>
          </a:prstGeom>
        </p:spPr>
        <p:txBody>
          <a:bodyPr/>
          <a:lstStyle>
            <a:lvl1pPr marL="0" indent="0">
              <a:buNone/>
              <a:defRPr/>
            </a:lvl1pPr>
          </a:lstStyle>
          <a:p>
            <a:pPr lvl="0"/>
            <a:r>
              <a:rPr lang="de-DE"/>
              <a:t>Mastertextformat bearbeiten</a:t>
            </a:r>
          </a:p>
        </p:txBody>
      </p:sp>
      <p:sp>
        <p:nvSpPr>
          <p:cNvPr id="5" name="Titel 16">
            <a:extLst>
              <a:ext uri="{FF2B5EF4-FFF2-40B4-BE49-F238E27FC236}">
                <a16:creationId xmlns:a16="http://schemas.microsoft.com/office/drawing/2014/main" id="{1B06C6D5-B803-96C7-986E-A79D7716503C}"/>
              </a:ext>
            </a:extLst>
          </p:cNvPr>
          <p:cNvSpPr>
            <a:spLocks noGrp="1"/>
          </p:cNvSpPr>
          <p:nvPr>
            <p:ph type="title" hasCustomPrompt="1"/>
          </p:nvPr>
        </p:nvSpPr>
        <p:spPr>
          <a:xfrm>
            <a:off x="678733" y="724294"/>
            <a:ext cx="9012407" cy="252410"/>
          </a:xfrm>
          <a:prstGeom prst="rect">
            <a:avLst/>
          </a:prstGeom>
        </p:spPr>
        <p:txBody>
          <a:bodyPr>
            <a:noAutofit/>
          </a:bodyPr>
          <a:lstStyle>
            <a:lvl1pPr>
              <a:defRPr sz="1400" b="0" i="0" spc="0">
                <a:solidFill>
                  <a:srgbClr val="638FC7"/>
                </a:solidFill>
                <a:latin typeface="+mj-lt"/>
                <a:ea typeface="SF Pro Display Light" pitchFamily="2" charset="0"/>
                <a:cs typeface="SF Pro Display Light" pitchFamily="2" charset="0"/>
              </a:defRPr>
            </a:lvl1pPr>
          </a:lstStyle>
          <a:p>
            <a:r>
              <a:rPr lang="de-DE" dirty="0"/>
              <a:t>MASTERTITELFORMAT BEARBEITEN</a:t>
            </a:r>
          </a:p>
        </p:txBody>
      </p:sp>
    </p:spTree>
    <p:extLst>
      <p:ext uri="{BB962C8B-B14F-4D97-AF65-F5344CB8AC3E}">
        <p14:creationId xmlns:p14="http://schemas.microsoft.com/office/powerpoint/2010/main" val="94416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5051"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5" name="Grafik 4">
            <a:extLst>
              <a:ext uri="{FF2B5EF4-FFF2-40B4-BE49-F238E27FC236}">
                <a16:creationId xmlns:a16="http://schemas.microsoft.com/office/drawing/2014/main" id="{26EDE98D-F013-A481-84D2-DEFF42DA26C5}"/>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127868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476189"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7" name="Grafik 6">
            <a:extLst>
              <a:ext uri="{FF2B5EF4-FFF2-40B4-BE49-F238E27FC236}">
                <a16:creationId xmlns:a16="http://schemas.microsoft.com/office/drawing/2014/main" id="{0FB94EE1-C65D-047D-3C4E-B95AB8D1A80F}"/>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63875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EC9D673-D4C0-F4BB-D73C-9F08B8AEA248}"/>
              </a:ext>
            </a:extLst>
          </p:cNvPr>
          <p:cNvPicPr>
            <a:picLocks noChangeAspect="1"/>
          </p:cNvPicPr>
          <p:nvPr userDrawn="1"/>
        </p:nvPicPr>
        <p:blipFill>
          <a:blip r:embed="rId2"/>
          <a:stretch>
            <a:fillRect/>
          </a:stretch>
        </p:blipFill>
        <p:spPr>
          <a:xfrm>
            <a:off x="10561636" y="365125"/>
            <a:ext cx="1240348" cy="741108"/>
          </a:xfrm>
          <a:prstGeom prst="rect">
            <a:avLst/>
          </a:prstGeom>
        </p:spPr>
      </p:pic>
      <p:cxnSp>
        <p:nvCxnSpPr>
          <p:cNvPr id="7" name="Gerade Verbindung 6">
            <a:extLst>
              <a:ext uri="{FF2B5EF4-FFF2-40B4-BE49-F238E27FC236}">
                <a16:creationId xmlns:a16="http://schemas.microsoft.com/office/drawing/2014/main" id="{8CCBE309-B186-7F0A-D735-83DAE493C1D3}"/>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sp>
        <p:nvSpPr>
          <p:cNvPr id="5" name="Textplatzhalter 4">
            <a:extLst>
              <a:ext uri="{FF2B5EF4-FFF2-40B4-BE49-F238E27FC236}">
                <a16:creationId xmlns:a16="http://schemas.microsoft.com/office/drawing/2014/main" id="{9B6D680B-289E-9D59-6FDA-02841084DFE3}"/>
              </a:ext>
            </a:extLst>
          </p:cNvPr>
          <p:cNvSpPr>
            <a:spLocks noGrp="1"/>
          </p:cNvSpPr>
          <p:nvPr>
            <p:ph type="body" sz="quarter" idx="10"/>
          </p:nvPr>
        </p:nvSpPr>
        <p:spPr>
          <a:xfrm>
            <a:off x="644413" y="256932"/>
            <a:ext cx="8460950" cy="464285"/>
          </a:xfrm>
          <a:prstGeom prst="rect">
            <a:avLst/>
          </a:prstGeom>
        </p:spPr>
        <p:txBody>
          <a:bodyPr/>
          <a:lstStyle>
            <a:lvl1pPr marL="0" indent="0">
              <a:buNone/>
              <a:defRPr/>
            </a:lvl1pPr>
          </a:lstStyle>
          <a:p>
            <a:pPr lvl="0"/>
            <a:r>
              <a:rPr lang="de-DE"/>
              <a:t>Mastertextformat bearbeiten</a:t>
            </a:r>
          </a:p>
        </p:txBody>
      </p:sp>
      <p:sp>
        <p:nvSpPr>
          <p:cNvPr id="9" name="Titel 16">
            <a:extLst>
              <a:ext uri="{FF2B5EF4-FFF2-40B4-BE49-F238E27FC236}">
                <a16:creationId xmlns:a16="http://schemas.microsoft.com/office/drawing/2014/main" id="{4EDBCC7A-3E09-5737-4ACD-332B3BEF4C1F}"/>
              </a:ext>
            </a:extLst>
          </p:cNvPr>
          <p:cNvSpPr>
            <a:spLocks noGrp="1"/>
          </p:cNvSpPr>
          <p:nvPr>
            <p:ph type="title" hasCustomPrompt="1"/>
          </p:nvPr>
        </p:nvSpPr>
        <p:spPr>
          <a:xfrm>
            <a:off x="678733" y="724294"/>
            <a:ext cx="9012407" cy="252410"/>
          </a:xfrm>
          <a:prstGeom prst="rect">
            <a:avLst/>
          </a:prstGeom>
        </p:spPr>
        <p:txBody>
          <a:bodyPr>
            <a:noAutofit/>
          </a:bodyPr>
          <a:lstStyle>
            <a:lvl1pPr>
              <a:defRPr sz="1400" b="0" i="0" spc="0">
                <a:solidFill>
                  <a:srgbClr val="638FC7"/>
                </a:solidFill>
                <a:latin typeface="+mj-lt"/>
                <a:ea typeface="SF Pro Display Light" pitchFamily="2" charset="0"/>
                <a:cs typeface="SF Pro Display Light" pitchFamily="2" charset="0"/>
              </a:defRPr>
            </a:lvl1pPr>
          </a:lstStyle>
          <a:p>
            <a:r>
              <a:rPr lang="de-DE" dirty="0"/>
              <a:t>MASTERTITELFORMAT BEARBEITEN</a:t>
            </a:r>
          </a:p>
        </p:txBody>
      </p:sp>
      <p:sp>
        <p:nvSpPr>
          <p:cNvPr id="3" name="Text Placeholder 2">
            <a:extLst>
              <a:ext uri="{FF2B5EF4-FFF2-40B4-BE49-F238E27FC236}">
                <a16:creationId xmlns:a16="http://schemas.microsoft.com/office/drawing/2014/main" id="{14D876AD-26EB-9FB8-F2DC-88653A0B3D0E}"/>
              </a:ext>
            </a:extLst>
          </p:cNvPr>
          <p:cNvSpPr>
            <a:spLocks noGrp="1"/>
          </p:cNvSpPr>
          <p:nvPr>
            <p:ph type="body" sz="quarter" idx="11"/>
          </p:nvPr>
        </p:nvSpPr>
        <p:spPr>
          <a:xfrm>
            <a:off x="679450" y="1265238"/>
            <a:ext cx="9882188" cy="533558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223344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8108A0E-779B-EBF2-DC4E-ECA0D7301259}"/>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229947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1249251"/>
            <a:ext cx="6172200" cy="461179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480872"/>
            <a:ext cx="3932237" cy="338811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5" name="Grafik 4">
            <a:extLst>
              <a:ext uri="{FF2B5EF4-FFF2-40B4-BE49-F238E27FC236}">
                <a16:creationId xmlns:a16="http://schemas.microsoft.com/office/drawing/2014/main" id="{7338123D-8057-C7CC-7683-5ED5E172738B}"/>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44042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1236372"/>
            <a:ext cx="6172200" cy="4624678"/>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552700"/>
            <a:ext cx="3932237" cy="33162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5" name="Grafik 4">
            <a:extLst>
              <a:ext uri="{FF2B5EF4-FFF2-40B4-BE49-F238E27FC236}">
                <a16:creationId xmlns:a16="http://schemas.microsoft.com/office/drawing/2014/main" id="{FE90B69F-7B9F-F4B6-EFA7-187F2FE76CA5}"/>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44770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67930"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9769529-1117-BD4E-A8D2-68D7388E7BE1}" type="datetimeFigureOut">
              <a:rPr lang="de-DE" smtClean="0"/>
              <a:pPr/>
              <a:t>17.04.2025</a:t>
            </a:fld>
            <a:endParaRPr lang="de-DE"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6" name="Slide Number Placeholder 5"/>
          <p:cNvSpPr>
            <a:spLocks noGrp="1"/>
          </p:cNvSpPr>
          <p:nvPr>
            <p:ph type="sldNum" sz="quarter" idx="12"/>
          </p:nvPr>
        </p:nvSpPr>
        <p:spPr/>
        <p:txBody>
          <a:bodyPr/>
          <a:lstStyle/>
          <a:p>
            <a:fld id="{7AC92315-95A7-CE46-BE31-CD2FAB470A52}" type="slidenum">
              <a:rPr lang="de-DE" smtClean="0"/>
              <a:pPr/>
              <a:t>‹Nr.›</a:t>
            </a:fld>
            <a:endParaRPr lang="de-DE" dirty="0"/>
          </a:p>
        </p:txBody>
      </p:sp>
      <p:pic>
        <p:nvPicPr>
          <p:cNvPr id="7" name="Grafik 6">
            <a:extLst>
              <a:ext uri="{FF2B5EF4-FFF2-40B4-BE49-F238E27FC236}">
                <a16:creationId xmlns:a16="http://schemas.microsoft.com/office/drawing/2014/main" id="{B2ABCB07-86DF-405A-835A-BF635E312DB9}"/>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86636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5CE10D-2174-CBE4-6E93-CBF6EC73757E}"/>
              </a:ext>
            </a:extLst>
          </p:cNvPr>
          <p:cNvSpPr>
            <a:spLocks noGrp="1"/>
          </p:cNvSpPr>
          <p:nvPr>
            <p:ph type="title"/>
          </p:nvPr>
        </p:nvSpPr>
        <p:spPr>
          <a:xfrm>
            <a:off x="6240880" y="365125"/>
            <a:ext cx="3983885" cy="443496"/>
          </a:xfrm>
          <a:prstGeom prst="rect">
            <a:avLst/>
          </a:prstGeom>
        </p:spPr>
        <p:txBody>
          <a:bodyPr>
            <a:noAutofit/>
          </a:bodyPr>
          <a:lstStyle>
            <a:lvl1pPr>
              <a:defRPr sz="1800"/>
            </a:lvl1pPr>
          </a:lstStyle>
          <a:p>
            <a:r>
              <a:rPr lang="de-DE"/>
              <a:t>Mastertitelformat bearbeiten</a:t>
            </a:r>
            <a:endParaRPr lang="de-DE" dirty="0"/>
          </a:p>
        </p:txBody>
      </p:sp>
      <p:sp>
        <p:nvSpPr>
          <p:cNvPr id="2" name="Rectangle 3">
            <a:extLst>
              <a:ext uri="{FF2B5EF4-FFF2-40B4-BE49-F238E27FC236}">
                <a16:creationId xmlns:a16="http://schemas.microsoft.com/office/drawing/2014/main" id="{231D957A-62B5-AAF8-46BC-F0B8B5352F9A}"/>
              </a:ext>
            </a:extLst>
          </p:cNvPr>
          <p:cNvSpPr/>
          <p:nvPr userDrawn="1"/>
        </p:nvSpPr>
        <p:spPr>
          <a:xfrm>
            <a:off x="442496" y="448332"/>
            <a:ext cx="2496722" cy="2918993"/>
          </a:xfrm>
          <a:prstGeom prst="rect">
            <a:avLst/>
          </a:prstGeom>
          <a:solidFill>
            <a:srgbClr val="010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a:extLst>
              <a:ext uri="{FF2B5EF4-FFF2-40B4-BE49-F238E27FC236}">
                <a16:creationId xmlns:a16="http://schemas.microsoft.com/office/drawing/2014/main" id="{4A85793A-82A5-E538-3CE3-7F0D7C6DEAF1}"/>
              </a:ext>
            </a:extLst>
          </p:cNvPr>
          <p:cNvSpPr txBox="1"/>
          <p:nvPr userDrawn="1"/>
        </p:nvSpPr>
        <p:spPr>
          <a:xfrm>
            <a:off x="6240880" y="1139200"/>
            <a:ext cx="4829981" cy="1938992"/>
          </a:xfrm>
          <a:prstGeom prst="rect">
            <a:avLst/>
          </a:prstGeom>
          <a:noFill/>
        </p:spPr>
        <p:txBody>
          <a:bodyPr wrap="square" rtlCol="0">
            <a:spAutoFit/>
          </a:bodyPr>
          <a:lstStyle/>
          <a:p>
            <a:r>
              <a:rPr lang="en-ID" sz="4000" b="1" i="0" spc="100" dirty="0">
                <a:solidFill>
                  <a:srgbClr val="010147"/>
                </a:solidFill>
                <a:latin typeface="SF Pro Heavy" pitchFamily="2" charset="0"/>
                <a:ea typeface="SF Pro Heavy" pitchFamily="2" charset="0"/>
                <a:cs typeface="SF Pro Heavy" pitchFamily="2" charset="0"/>
              </a:rPr>
              <a:t>A.R.C. Laser</a:t>
            </a:r>
            <a:br>
              <a:rPr lang="en-ID" sz="4000" b="1" i="0" spc="100" dirty="0">
                <a:solidFill>
                  <a:srgbClr val="010147"/>
                </a:solidFill>
                <a:latin typeface="SF Pro Heavy" pitchFamily="2" charset="0"/>
                <a:ea typeface="SF Pro Heavy" pitchFamily="2" charset="0"/>
                <a:cs typeface="SF Pro Heavy" pitchFamily="2" charset="0"/>
              </a:rPr>
            </a:br>
            <a:r>
              <a:rPr lang="en-ID" sz="4000" b="1" i="0" spc="100" dirty="0">
                <a:solidFill>
                  <a:srgbClr val="010147"/>
                </a:solidFill>
                <a:latin typeface="SF Pro Heavy" pitchFamily="2" charset="0"/>
                <a:ea typeface="SF Pro Heavy" pitchFamily="2" charset="0"/>
                <a:cs typeface="SF Pro Heavy" pitchFamily="2" charset="0"/>
              </a:rPr>
              <a:t>continues to expand</a:t>
            </a:r>
          </a:p>
        </p:txBody>
      </p:sp>
      <p:sp>
        <p:nvSpPr>
          <p:cNvPr id="9" name="TextBox 12">
            <a:extLst>
              <a:ext uri="{FF2B5EF4-FFF2-40B4-BE49-F238E27FC236}">
                <a16:creationId xmlns:a16="http://schemas.microsoft.com/office/drawing/2014/main" id="{35008266-2576-6F5E-DC7B-6E4C6726202C}"/>
              </a:ext>
            </a:extLst>
          </p:cNvPr>
          <p:cNvSpPr txBox="1"/>
          <p:nvPr userDrawn="1"/>
        </p:nvSpPr>
        <p:spPr>
          <a:xfrm>
            <a:off x="780899" y="1233058"/>
            <a:ext cx="2158841" cy="523220"/>
          </a:xfrm>
          <a:prstGeom prst="rect">
            <a:avLst/>
          </a:prstGeom>
          <a:noFill/>
        </p:spPr>
        <p:txBody>
          <a:bodyPr wrap="square" rtlCol="0">
            <a:spAutoFit/>
          </a:bodyPr>
          <a:lstStyle/>
          <a:p>
            <a:r>
              <a:rPr lang="en-ID" sz="2800" spc="100" dirty="0">
                <a:solidFill>
                  <a:schemeClr val="bg1"/>
                </a:solidFill>
                <a:latin typeface="Montserrat SemiBold" panose="00000700000000000000" pitchFamily="2" charset="0"/>
                <a:ea typeface="Roboto" panose="02000000000000000000" pitchFamily="2" charset="0"/>
              </a:rPr>
              <a:t>Service</a:t>
            </a:r>
          </a:p>
        </p:txBody>
      </p:sp>
      <p:sp>
        <p:nvSpPr>
          <p:cNvPr id="10" name="TextBox 13">
            <a:extLst>
              <a:ext uri="{FF2B5EF4-FFF2-40B4-BE49-F238E27FC236}">
                <a16:creationId xmlns:a16="http://schemas.microsoft.com/office/drawing/2014/main" id="{80385A4F-E30A-F6EC-805F-A0C7E8027872}"/>
              </a:ext>
            </a:extLst>
          </p:cNvPr>
          <p:cNvSpPr txBox="1"/>
          <p:nvPr userDrawn="1"/>
        </p:nvSpPr>
        <p:spPr>
          <a:xfrm>
            <a:off x="3306651" y="1255175"/>
            <a:ext cx="2390617" cy="523220"/>
          </a:xfrm>
          <a:prstGeom prst="rect">
            <a:avLst/>
          </a:prstGeom>
          <a:noFill/>
        </p:spPr>
        <p:txBody>
          <a:bodyPr wrap="square" rtlCol="0">
            <a:spAutoFit/>
          </a:bodyPr>
          <a:lstStyle/>
          <a:p>
            <a:r>
              <a:rPr lang="en-ID" sz="2800" spc="100" dirty="0">
                <a:solidFill>
                  <a:srgbClr val="010147"/>
                </a:solidFill>
                <a:latin typeface="Montserrat SemiBold" panose="00000700000000000000" pitchFamily="2" charset="0"/>
                <a:ea typeface="Roboto" panose="02000000000000000000" pitchFamily="2" charset="0"/>
              </a:rPr>
              <a:t>Service</a:t>
            </a:r>
          </a:p>
        </p:txBody>
      </p:sp>
      <p:sp>
        <p:nvSpPr>
          <p:cNvPr id="11" name="TextBox 15">
            <a:extLst>
              <a:ext uri="{FF2B5EF4-FFF2-40B4-BE49-F238E27FC236}">
                <a16:creationId xmlns:a16="http://schemas.microsoft.com/office/drawing/2014/main" id="{2A749B8D-B5AD-D531-BD08-76EEA8BFC4BA}"/>
              </a:ext>
            </a:extLst>
          </p:cNvPr>
          <p:cNvSpPr txBox="1"/>
          <p:nvPr userDrawn="1"/>
        </p:nvSpPr>
        <p:spPr>
          <a:xfrm>
            <a:off x="11615675" y="6516252"/>
            <a:ext cx="465888" cy="215444"/>
          </a:xfrm>
          <a:prstGeom prst="rect">
            <a:avLst/>
          </a:prstGeom>
          <a:noFill/>
        </p:spPr>
        <p:txBody>
          <a:bodyPr wrap="square" rtlCol="0">
            <a:spAutoFit/>
          </a:bodyPr>
          <a:lstStyle/>
          <a:p>
            <a:pPr algn="ctr"/>
            <a:r>
              <a:rPr lang="en-US" sz="800" dirty="0">
                <a:solidFill>
                  <a:srgbClr val="010147"/>
                </a:solidFill>
                <a:latin typeface="Montserrat SemiBold" panose="00000700000000000000" pitchFamily="2" charset="0"/>
              </a:rPr>
              <a:t>2021</a:t>
            </a:r>
          </a:p>
        </p:txBody>
      </p:sp>
      <p:cxnSp>
        <p:nvCxnSpPr>
          <p:cNvPr id="12" name="Straight Connector 16">
            <a:extLst>
              <a:ext uri="{FF2B5EF4-FFF2-40B4-BE49-F238E27FC236}">
                <a16:creationId xmlns:a16="http://schemas.microsoft.com/office/drawing/2014/main" id="{714FFB3A-CBA5-00DC-ACFC-FFA1D09353A1}"/>
              </a:ext>
            </a:extLst>
          </p:cNvPr>
          <p:cNvCxnSpPr>
            <a:endCxn id="11" idx="1"/>
          </p:cNvCxnSpPr>
          <p:nvPr userDrawn="1"/>
        </p:nvCxnSpPr>
        <p:spPr>
          <a:xfrm>
            <a:off x="10503368" y="6623974"/>
            <a:ext cx="1112307" cy="0"/>
          </a:xfrm>
          <a:prstGeom prst="line">
            <a:avLst/>
          </a:prstGeom>
          <a:ln>
            <a:solidFill>
              <a:srgbClr val="010147"/>
            </a:solidFill>
          </a:ln>
        </p:spPr>
        <p:style>
          <a:lnRef idx="1">
            <a:schemeClr val="accent1"/>
          </a:lnRef>
          <a:fillRef idx="0">
            <a:schemeClr val="accent1"/>
          </a:fillRef>
          <a:effectRef idx="0">
            <a:schemeClr val="accent1"/>
          </a:effectRef>
          <a:fontRef idx="minor">
            <a:schemeClr val="tx1"/>
          </a:fontRef>
        </p:style>
      </p:cxnSp>
      <p:sp>
        <p:nvSpPr>
          <p:cNvPr id="13" name="Rectangle 29">
            <a:extLst>
              <a:ext uri="{FF2B5EF4-FFF2-40B4-BE49-F238E27FC236}">
                <a16:creationId xmlns:a16="http://schemas.microsoft.com/office/drawing/2014/main" id="{9440EED1-7165-28F9-41C4-0130B33A78C5}"/>
              </a:ext>
            </a:extLst>
          </p:cNvPr>
          <p:cNvSpPr/>
          <p:nvPr userDrawn="1"/>
        </p:nvSpPr>
        <p:spPr>
          <a:xfrm>
            <a:off x="2939218" y="3367325"/>
            <a:ext cx="2496722" cy="2918993"/>
          </a:xfrm>
          <a:prstGeom prst="rect">
            <a:avLst/>
          </a:prstGeom>
          <a:solidFill>
            <a:srgbClr val="010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31">
            <a:extLst>
              <a:ext uri="{FF2B5EF4-FFF2-40B4-BE49-F238E27FC236}">
                <a16:creationId xmlns:a16="http://schemas.microsoft.com/office/drawing/2014/main" id="{FD5A7E02-6522-A899-D25E-F2B73C9E55E3}"/>
              </a:ext>
            </a:extLst>
          </p:cNvPr>
          <p:cNvSpPr txBox="1"/>
          <p:nvPr userDrawn="1"/>
        </p:nvSpPr>
        <p:spPr>
          <a:xfrm>
            <a:off x="3306651" y="4189025"/>
            <a:ext cx="2158841" cy="523220"/>
          </a:xfrm>
          <a:prstGeom prst="rect">
            <a:avLst/>
          </a:prstGeom>
          <a:noFill/>
        </p:spPr>
        <p:txBody>
          <a:bodyPr wrap="square" rtlCol="0">
            <a:spAutoFit/>
          </a:bodyPr>
          <a:lstStyle/>
          <a:p>
            <a:r>
              <a:rPr lang="en-ID" sz="2800" spc="100" dirty="0">
                <a:solidFill>
                  <a:schemeClr val="bg1"/>
                </a:solidFill>
                <a:latin typeface="Montserrat SemiBold" panose="00000700000000000000" pitchFamily="2" charset="0"/>
                <a:ea typeface="Roboto" panose="02000000000000000000" pitchFamily="2" charset="0"/>
              </a:rPr>
              <a:t>Product</a:t>
            </a:r>
          </a:p>
        </p:txBody>
      </p:sp>
      <p:sp>
        <p:nvSpPr>
          <p:cNvPr id="15" name="TextBox 32">
            <a:extLst>
              <a:ext uri="{FF2B5EF4-FFF2-40B4-BE49-F238E27FC236}">
                <a16:creationId xmlns:a16="http://schemas.microsoft.com/office/drawing/2014/main" id="{8A865033-9482-7F81-18DD-9E3234C501DB}"/>
              </a:ext>
            </a:extLst>
          </p:cNvPr>
          <p:cNvSpPr txBox="1"/>
          <p:nvPr userDrawn="1"/>
        </p:nvSpPr>
        <p:spPr>
          <a:xfrm>
            <a:off x="780899" y="4185898"/>
            <a:ext cx="2052214" cy="523220"/>
          </a:xfrm>
          <a:prstGeom prst="rect">
            <a:avLst/>
          </a:prstGeom>
          <a:noFill/>
        </p:spPr>
        <p:txBody>
          <a:bodyPr wrap="square" rtlCol="0">
            <a:spAutoFit/>
          </a:bodyPr>
          <a:lstStyle/>
          <a:p>
            <a:r>
              <a:rPr lang="en-ID" sz="2800" spc="100" dirty="0">
                <a:solidFill>
                  <a:srgbClr val="010147"/>
                </a:solidFill>
                <a:latin typeface="Montserrat SemiBold" panose="00000700000000000000" pitchFamily="2" charset="0"/>
                <a:ea typeface="Roboto" panose="02000000000000000000" pitchFamily="2" charset="0"/>
              </a:rPr>
              <a:t>Product</a:t>
            </a:r>
          </a:p>
        </p:txBody>
      </p:sp>
      <p:grpSp>
        <p:nvGrpSpPr>
          <p:cNvPr id="16" name="Group 39">
            <a:extLst>
              <a:ext uri="{FF2B5EF4-FFF2-40B4-BE49-F238E27FC236}">
                <a16:creationId xmlns:a16="http://schemas.microsoft.com/office/drawing/2014/main" id="{64983CE6-C1B7-96F3-FBC7-500051F46FBD}"/>
              </a:ext>
            </a:extLst>
          </p:cNvPr>
          <p:cNvGrpSpPr/>
          <p:nvPr userDrawn="1"/>
        </p:nvGrpSpPr>
        <p:grpSpPr>
          <a:xfrm>
            <a:off x="4825412" y="448332"/>
            <a:ext cx="640080" cy="640080"/>
            <a:chOff x="4792132" y="462470"/>
            <a:chExt cx="640080" cy="640080"/>
          </a:xfrm>
        </p:grpSpPr>
        <p:cxnSp>
          <p:nvCxnSpPr>
            <p:cNvPr id="17" name="Straight Connector 37">
              <a:extLst>
                <a:ext uri="{FF2B5EF4-FFF2-40B4-BE49-F238E27FC236}">
                  <a16:creationId xmlns:a16="http://schemas.microsoft.com/office/drawing/2014/main" id="{EE067610-87E7-30B4-E1A8-F72C39DC014B}"/>
                </a:ext>
              </a:extLst>
            </p:cNvPr>
            <p:cNvCxnSpPr/>
            <p:nvPr/>
          </p:nvCxnSpPr>
          <p:spPr>
            <a:xfrm>
              <a:off x="4792132" y="479138"/>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cxnSp>
          <p:nvCxnSpPr>
            <p:cNvPr id="18" name="Straight Connector 38">
              <a:extLst>
                <a:ext uri="{FF2B5EF4-FFF2-40B4-BE49-F238E27FC236}">
                  <a16:creationId xmlns:a16="http://schemas.microsoft.com/office/drawing/2014/main" id="{37053216-24F6-AC7F-74BA-9B2724AA4803}"/>
                </a:ext>
              </a:extLst>
            </p:cNvPr>
            <p:cNvCxnSpPr>
              <a:cxnSpLocks/>
            </p:cNvCxnSpPr>
            <p:nvPr/>
          </p:nvCxnSpPr>
          <p:spPr>
            <a:xfrm rot="5400000">
              <a:off x="5093487" y="782510"/>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grpSp>
      <p:grpSp>
        <p:nvGrpSpPr>
          <p:cNvPr id="19" name="Group 44">
            <a:extLst>
              <a:ext uri="{FF2B5EF4-FFF2-40B4-BE49-F238E27FC236}">
                <a16:creationId xmlns:a16="http://schemas.microsoft.com/office/drawing/2014/main" id="{8B1CD7C4-D5E3-3782-B79D-A2915EF07DB0}"/>
              </a:ext>
            </a:extLst>
          </p:cNvPr>
          <p:cNvGrpSpPr/>
          <p:nvPr userDrawn="1"/>
        </p:nvGrpSpPr>
        <p:grpSpPr>
          <a:xfrm rot="5400000" flipV="1">
            <a:off x="442496" y="5646238"/>
            <a:ext cx="640080" cy="640080"/>
            <a:chOff x="4792132" y="462470"/>
            <a:chExt cx="640080" cy="640080"/>
          </a:xfrm>
        </p:grpSpPr>
        <p:cxnSp>
          <p:nvCxnSpPr>
            <p:cNvPr id="20" name="Straight Connector 45">
              <a:extLst>
                <a:ext uri="{FF2B5EF4-FFF2-40B4-BE49-F238E27FC236}">
                  <a16:creationId xmlns:a16="http://schemas.microsoft.com/office/drawing/2014/main" id="{5CA52747-AF84-CB2D-DDB1-2D85FC07487E}"/>
                </a:ext>
              </a:extLst>
            </p:cNvPr>
            <p:cNvCxnSpPr/>
            <p:nvPr/>
          </p:nvCxnSpPr>
          <p:spPr>
            <a:xfrm>
              <a:off x="4792132" y="479138"/>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cxnSp>
          <p:nvCxnSpPr>
            <p:cNvPr id="21" name="Straight Connector 46">
              <a:extLst>
                <a:ext uri="{FF2B5EF4-FFF2-40B4-BE49-F238E27FC236}">
                  <a16:creationId xmlns:a16="http://schemas.microsoft.com/office/drawing/2014/main" id="{8721996A-0C73-291F-4FBE-31BD1DC337C7}"/>
                </a:ext>
              </a:extLst>
            </p:cNvPr>
            <p:cNvCxnSpPr>
              <a:cxnSpLocks/>
            </p:cNvCxnSpPr>
            <p:nvPr/>
          </p:nvCxnSpPr>
          <p:spPr>
            <a:xfrm rot="5400000">
              <a:off x="5093487" y="782510"/>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grpSp>
      <p:grpSp>
        <p:nvGrpSpPr>
          <p:cNvPr id="22" name="Google Shape;265;p13">
            <a:extLst>
              <a:ext uri="{FF2B5EF4-FFF2-40B4-BE49-F238E27FC236}">
                <a16:creationId xmlns:a16="http://schemas.microsoft.com/office/drawing/2014/main" id="{450B1B33-7A47-85E5-4D5F-0F5240C14778}"/>
              </a:ext>
            </a:extLst>
          </p:cNvPr>
          <p:cNvGrpSpPr/>
          <p:nvPr userDrawn="1"/>
        </p:nvGrpSpPr>
        <p:grpSpPr>
          <a:xfrm>
            <a:off x="592036" y="592052"/>
            <a:ext cx="490540" cy="479427"/>
            <a:chOff x="2794013" y="673102"/>
            <a:chExt cx="490540" cy="479427"/>
          </a:xfrm>
          <a:solidFill>
            <a:schemeClr val="bg1"/>
          </a:solidFill>
        </p:grpSpPr>
        <p:sp>
          <p:nvSpPr>
            <p:cNvPr id="23" name="Google Shape;266;p13">
              <a:extLst>
                <a:ext uri="{FF2B5EF4-FFF2-40B4-BE49-F238E27FC236}">
                  <a16:creationId xmlns:a16="http://schemas.microsoft.com/office/drawing/2014/main" id="{F9267253-7443-4A22-57D4-1E0510162040}"/>
                </a:ext>
              </a:extLst>
            </p:cNvPr>
            <p:cNvSpPr/>
            <p:nvPr/>
          </p:nvSpPr>
          <p:spPr>
            <a:xfrm>
              <a:off x="2794013" y="735015"/>
              <a:ext cx="427039" cy="417514"/>
            </a:xfrm>
            <a:custGeom>
              <a:avLst/>
              <a:gdLst/>
              <a:ahLst/>
              <a:cxnLst/>
              <a:rect l="l" t="t" r="r" b="b"/>
              <a:pathLst>
                <a:path w="12094" h="11803" extrusionOk="0">
                  <a:moveTo>
                    <a:pt x="7143" y="8718"/>
                  </a:moveTo>
                  <a:lnTo>
                    <a:pt x="5258" y="10603"/>
                  </a:lnTo>
                  <a:cubicBezTo>
                    <a:pt x="4756" y="11105"/>
                    <a:pt x="4089" y="11381"/>
                    <a:pt x="3379" y="11381"/>
                  </a:cubicBezTo>
                  <a:cubicBezTo>
                    <a:pt x="2669" y="11381"/>
                    <a:pt x="2002" y="11105"/>
                    <a:pt x="1500" y="10603"/>
                  </a:cubicBezTo>
                  <a:cubicBezTo>
                    <a:pt x="464" y="9567"/>
                    <a:pt x="464" y="7882"/>
                    <a:pt x="1500" y="6846"/>
                  </a:cubicBezTo>
                  <a:lnTo>
                    <a:pt x="5050" y="3296"/>
                  </a:lnTo>
                  <a:cubicBezTo>
                    <a:pt x="5552" y="2794"/>
                    <a:pt x="6219" y="2518"/>
                    <a:pt x="6929" y="2518"/>
                  </a:cubicBezTo>
                  <a:cubicBezTo>
                    <a:pt x="7638" y="2518"/>
                    <a:pt x="8305" y="2794"/>
                    <a:pt x="8807" y="3296"/>
                  </a:cubicBezTo>
                  <a:cubicBezTo>
                    <a:pt x="9100" y="3589"/>
                    <a:pt x="9320" y="3947"/>
                    <a:pt x="9450" y="4336"/>
                  </a:cubicBezTo>
                  <a:lnTo>
                    <a:pt x="7770" y="6016"/>
                  </a:lnTo>
                  <a:cubicBezTo>
                    <a:pt x="7544" y="6242"/>
                    <a:pt x="7243" y="6367"/>
                    <a:pt x="6924" y="6367"/>
                  </a:cubicBezTo>
                  <a:cubicBezTo>
                    <a:pt x="6604" y="6367"/>
                    <a:pt x="6304" y="6242"/>
                    <a:pt x="6078" y="6016"/>
                  </a:cubicBezTo>
                  <a:cubicBezTo>
                    <a:pt x="5964" y="5902"/>
                    <a:pt x="5875" y="5769"/>
                    <a:pt x="5815" y="5621"/>
                  </a:cubicBezTo>
                  <a:cubicBezTo>
                    <a:pt x="5771" y="5512"/>
                    <a:pt x="5648" y="5460"/>
                    <a:pt x="5540" y="5504"/>
                  </a:cubicBezTo>
                  <a:cubicBezTo>
                    <a:pt x="5431" y="5548"/>
                    <a:pt x="5379" y="5671"/>
                    <a:pt x="5423" y="5780"/>
                  </a:cubicBezTo>
                  <a:cubicBezTo>
                    <a:pt x="5504" y="5981"/>
                    <a:pt x="5624" y="6161"/>
                    <a:pt x="5778" y="6315"/>
                  </a:cubicBezTo>
                  <a:cubicBezTo>
                    <a:pt x="6084" y="6622"/>
                    <a:pt x="6491" y="6790"/>
                    <a:pt x="6924" y="6790"/>
                  </a:cubicBezTo>
                  <a:cubicBezTo>
                    <a:pt x="7357" y="6790"/>
                    <a:pt x="7763" y="6622"/>
                    <a:pt x="8069" y="6315"/>
                  </a:cubicBezTo>
                  <a:lnTo>
                    <a:pt x="11619" y="2766"/>
                  </a:lnTo>
                  <a:cubicBezTo>
                    <a:pt x="11925" y="2460"/>
                    <a:pt x="12094" y="2053"/>
                    <a:pt x="12094" y="1620"/>
                  </a:cubicBezTo>
                  <a:cubicBezTo>
                    <a:pt x="12094" y="1188"/>
                    <a:pt x="11925" y="781"/>
                    <a:pt x="11619" y="475"/>
                  </a:cubicBezTo>
                  <a:cubicBezTo>
                    <a:pt x="11313" y="169"/>
                    <a:pt x="10906" y="0"/>
                    <a:pt x="10473" y="0"/>
                  </a:cubicBezTo>
                  <a:cubicBezTo>
                    <a:pt x="10041" y="0"/>
                    <a:pt x="9634" y="169"/>
                    <a:pt x="9328" y="475"/>
                  </a:cubicBezTo>
                  <a:lnTo>
                    <a:pt x="8207" y="1596"/>
                  </a:lnTo>
                  <a:cubicBezTo>
                    <a:pt x="8124" y="1678"/>
                    <a:pt x="8124" y="1812"/>
                    <a:pt x="8207" y="1895"/>
                  </a:cubicBezTo>
                  <a:cubicBezTo>
                    <a:pt x="8290" y="1978"/>
                    <a:pt x="8424" y="1978"/>
                    <a:pt x="8506" y="1895"/>
                  </a:cubicBezTo>
                  <a:lnTo>
                    <a:pt x="9627" y="774"/>
                  </a:lnTo>
                  <a:cubicBezTo>
                    <a:pt x="9853" y="548"/>
                    <a:pt x="10154" y="424"/>
                    <a:pt x="10473" y="424"/>
                  </a:cubicBezTo>
                  <a:cubicBezTo>
                    <a:pt x="10793" y="424"/>
                    <a:pt x="11094" y="548"/>
                    <a:pt x="11320" y="774"/>
                  </a:cubicBezTo>
                  <a:cubicBezTo>
                    <a:pt x="11546" y="1000"/>
                    <a:pt x="11670" y="1301"/>
                    <a:pt x="11670" y="1620"/>
                  </a:cubicBezTo>
                  <a:cubicBezTo>
                    <a:pt x="11670" y="1940"/>
                    <a:pt x="11546" y="2241"/>
                    <a:pt x="11320" y="2467"/>
                  </a:cubicBezTo>
                  <a:lnTo>
                    <a:pt x="9779" y="4007"/>
                  </a:lnTo>
                  <a:cubicBezTo>
                    <a:pt x="9625" y="3631"/>
                    <a:pt x="9396" y="3286"/>
                    <a:pt x="9107" y="2997"/>
                  </a:cubicBezTo>
                  <a:cubicBezTo>
                    <a:pt x="7906" y="1796"/>
                    <a:pt x="5951" y="1796"/>
                    <a:pt x="4750" y="2997"/>
                  </a:cubicBezTo>
                  <a:lnTo>
                    <a:pt x="1201" y="6546"/>
                  </a:lnTo>
                  <a:cubicBezTo>
                    <a:pt x="0" y="7747"/>
                    <a:pt x="0" y="9701"/>
                    <a:pt x="1201" y="10902"/>
                  </a:cubicBezTo>
                  <a:cubicBezTo>
                    <a:pt x="1801" y="11503"/>
                    <a:pt x="2590" y="11803"/>
                    <a:pt x="3379" y="11803"/>
                  </a:cubicBezTo>
                  <a:cubicBezTo>
                    <a:pt x="4168" y="11803"/>
                    <a:pt x="4956" y="11503"/>
                    <a:pt x="5557" y="10902"/>
                  </a:cubicBezTo>
                  <a:lnTo>
                    <a:pt x="7443" y="9017"/>
                  </a:lnTo>
                  <a:cubicBezTo>
                    <a:pt x="7525" y="8934"/>
                    <a:pt x="7525" y="8800"/>
                    <a:pt x="7443" y="8718"/>
                  </a:cubicBezTo>
                  <a:cubicBezTo>
                    <a:pt x="7360" y="8635"/>
                    <a:pt x="7226" y="8635"/>
                    <a:pt x="7143" y="871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4" name="Google Shape;267;p13">
              <a:extLst>
                <a:ext uri="{FF2B5EF4-FFF2-40B4-BE49-F238E27FC236}">
                  <a16:creationId xmlns:a16="http://schemas.microsoft.com/office/drawing/2014/main" id="{D7B6A217-E519-3637-7599-8AA4879C9688}"/>
                </a:ext>
              </a:extLst>
            </p:cNvPr>
            <p:cNvSpPr/>
            <p:nvPr/>
          </p:nvSpPr>
          <p:spPr>
            <a:xfrm>
              <a:off x="2855926" y="673102"/>
              <a:ext cx="428627" cy="428626"/>
            </a:xfrm>
            <a:custGeom>
              <a:avLst/>
              <a:gdLst/>
              <a:ahLst/>
              <a:cxnLst/>
              <a:rect l="l" t="t" r="r" b="b"/>
              <a:pathLst>
                <a:path w="12093" h="12103" extrusionOk="0">
                  <a:moveTo>
                    <a:pt x="10892" y="1201"/>
                  </a:moveTo>
                  <a:cubicBezTo>
                    <a:pt x="9692" y="0"/>
                    <a:pt x="7737" y="0"/>
                    <a:pt x="6536" y="1201"/>
                  </a:cubicBezTo>
                  <a:lnTo>
                    <a:pt x="4648" y="3089"/>
                  </a:lnTo>
                  <a:cubicBezTo>
                    <a:pt x="4566" y="3172"/>
                    <a:pt x="4566" y="3306"/>
                    <a:pt x="4648" y="3388"/>
                  </a:cubicBezTo>
                  <a:cubicBezTo>
                    <a:pt x="4731" y="3471"/>
                    <a:pt x="4865" y="3471"/>
                    <a:pt x="4948" y="3388"/>
                  </a:cubicBezTo>
                  <a:lnTo>
                    <a:pt x="6836" y="1501"/>
                  </a:lnTo>
                  <a:cubicBezTo>
                    <a:pt x="7872" y="465"/>
                    <a:pt x="9557" y="465"/>
                    <a:pt x="10593" y="1501"/>
                  </a:cubicBezTo>
                  <a:cubicBezTo>
                    <a:pt x="11629" y="2537"/>
                    <a:pt x="11629" y="4222"/>
                    <a:pt x="10593" y="5258"/>
                  </a:cubicBezTo>
                  <a:lnTo>
                    <a:pt x="7044" y="8808"/>
                  </a:lnTo>
                  <a:cubicBezTo>
                    <a:pt x="6542" y="9310"/>
                    <a:pt x="5875" y="9586"/>
                    <a:pt x="5165" y="9586"/>
                  </a:cubicBezTo>
                  <a:cubicBezTo>
                    <a:pt x="4455" y="9586"/>
                    <a:pt x="3788" y="9310"/>
                    <a:pt x="3286" y="8808"/>
                  </a:cubicBezTo>
                  <a:cubicBezTo>
                    <a:pt x="2993" y="8515"/>
                    <a:pt x="2773" y="8157"/>
                    <a:pt x="2643" y="7767"/>
                  </a:cubicBezTo>
                  <a:lnTo>
                    <a:pt x="4323" y="6088"/>
                  </a:lnTo>
                  <a:cubicBezTo>
                    <a:pt x="4549" y="5862"/>
                    <a:pt x="4850" y="5737"/>
                    <a:pt x="5170" y="5737"/>
                  </a:cubicBezTo>
                  <a:cubicBezTo>
                    <a:pt x="5489" y="5737"/>
                    <a:pt x="5790" y="5862"/>
                    <a:pt x="6016" y="6088"/>
                  </a:cubicBezTo>
                  <a:cubicBezTo>
                    <a:pt x="6130" y="6201"/>
                    <a:pt x="6218" y="6335"/>
                    <a:pt x="6278" y="6483"/>
                  </a:cubicBezTo>
                  <a:cubicBezTo>
                    <a:pt x="6322" y="6591"/>
                    <a:pt x="6445" y="6644"/>
                    <a:pt x="6554" y="6600"/>
                  </a:cubicBezTo>
                  <a:cubicBezTo>
                    <a:pt x="6662" y="6556"/>
                    <a:pt x="6714" y="6432"/>
                    <a:pt x="6670" y="6324"/>
                  </a:cubicBezTo>
                  <a:cubicBezTo>
                    <a:pt x="6589" y="6123"/>
                    <a:pt x="6469" y="5943"/>
                    <a:pt x="6315" y="5788"/>
                  </a:cubicBezTo>
                  <a:cubicBezTo>
                    <a:pt x="6009" y="5482"/>
                    <a:pt x="5602" y="5314"/>
                    <a:pt x="5170" y="5314"/>
                  </a:cubicBezTo>
                  <a:cubicBezTo>
                    <a:pt x="4737" y="5314"/>
                    <a:pt x="4330" y="5482"/>
                    <a:pt x="4024" y="5788"/>
                  </a:cubicBezTo>
                  <a:lnTo>
                    <a:pt x="2294" y="7518"/>
                  </a:lnTo>
                  <a:cubicBezTo>
                    <a:pt x="2263" y="7537"/>
                    <a:pt x="2237" y="7563"/>
                    <a:pt x="2219" y="7593"/>
                  </a:cubicBezTo>
                  <a:lnTo>
                    <a:pt x="474" y="9338"/>
                  </a:lnTo>
                  <a:cubicBezTo>
                    <a:pt x="168" y="9644"/>
                    <a:pt x="0" y="10051"/>
                    <a:pt x="0" y="10483"/>
                  </a:cubicBezTo>
                  <a:cubicBezTo>
                    <a:pt x="0" y="10916"/>
                    <a:pt x="168" y="11323"/>
                    <a:pt x="474" y="11629"/>
                  </a:cubicBezTo>
                  <a:cubicBezTo>
                    <a:pt x="780" y="11935"/>
                    <a:pt x="1187" y="12103"/>
                    <a:pt x="1620" y="12103"/>
                  </a:cubicBezTo>
                  <a:cubicBezTo>
                    <a:pt x="2053" y="12103"/>
                    <a:pt x="2459" y="11935"/>
                    <a:pt x="2765" y="11629"/>
                  </a:cubicBezTo>
                  <a:lnTo>
                    <a:pt x="3885" y="10510"/>
                  </a:lnTo>
                  <a:cubicBezTo>
                    <a:pt x="3967" y="10427"/>
                    <a:pt x="3967" y="10293"/>
                    <a:pt x="3885" y="10210"/>
                  </a:cubicBezTo>
                  <a:cubicBezTo>
                    <a:pt x="3802" y="10128"/>
                    <a:pt x="3668" y="10128"/>
                    <a:pt x="3585" y="10210"/>
                  </a:cubicBezTo>
                  <a:lnTo>
                    <a:pt x="2466" y="11330"/>
                  </a:lnTo>
                  <a:cubicBezTo>
                    <a:pt x="2240" y="11556"/>
                    <a:pt x="1940" y="11680"/>
                    <a:pt x="1620" y="11680"/>
                  </a:cubicBezTo>
                  <a:cubicBezTo>
                    <a:pt x="1300" y="11680"/>
                    <a:pt x="1000" y="11556"/>
                    <a:pt x="774" y="11330"/>
                  </a:cubicBezTo>
                  <a:cubicBezTo>
                    <a:pt x="548" y="11104"/>
                    <a:pt x="423" y="10803"/>
                    <a:pt x="423" y="10483"/>
                  </a:cubicBezTo>
                  <a:cubicBezTo>
                    <a:pt x="423" y="10164"/>
                    <a:pt x="548" y="9863"/>
                    <a:pt x="774" y="9637"/>
                  </a:cubicBezTo>
                  <a:lnTo>
                    <a:pt x="2314" y="8097"/>
                  </a:lnTo>
                  <a:cubicBezTo>
                    <a:pt x="2469" y="8473"/>
                    <a:pt x="2697" y="8817"/>
                    <a:pt x="2987" y="9107"/>
                  </a:cubicBezTo>
                  <a:cubicBezTo>
                    <a:pt x="3569" y="9689"/>
                    <a:pt x="4342" y="10009"/>
                    <a:pt x="5165" y="10009"/>
                  </a:cubicBezTo>
                  <a:cubicBezTo>
                    <a:pt x="5988" y="10009"/>
                    <a:pt x="6761" y="9689"/>
                    <a:pt x="7343" y="9107"/>
                  </a:cubicBezTo>
                  <a:lnTo>
                    <a:pt x="10892" y="5557"/>
                  </a:lnTo>
                  <a:cubicBezTo>
                    <a:pt x="12093" y="4356"/>
                    <a:pt x="12093" y="2402"/>
                    <a:pt x="10892" y="1201"/>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 name="Google Shape;129;p13">
            <a:extLst>
              <a:ext uri="{FF2B5EF4-FFF2-40B4-BE49-F238E27FC236}">
                <a16:creationId xmlns:a16="http://schemas.microsoft.com/office/drawing/2014/main" id="{8A8C31DA-E7B4-1B4B-4456-4F41D81F7A3A}"/>
              </a:ext>
            </a:extLst>
          </p:cNvPr>
          <p:cNvGrpSpPr/>
          <p:nvPr userDrawn="1"/>
        </p:nvGrpSpPr>
        <p:grpSpPr>
          <a:xfrm>
            <a:off x="3264977" y="637170"/>
            <a:ext cx="468314" cy="469902"/>
            <a:chOff x="6200801" y="3194060"/>
            <a:chExt cx="468314" cy="469902"/>
          </a:xfrm>
          <a:solidFill>
            <a:srgbClr val="010147"/>
          </a:solidFill>
        </p:grpSpPr>
        <p:sp>
          <p:nvSpPr>
            <p:cNvPr id="26" name="Google Shape;130;p13">
              <a:extLst>
                <a:ext uri="{FF2B5EF4-FFF2-40B4-BE49-F238E27FC236}">
                  <a16:creationId xmlns:a16="http://schemas.microsoft.com/office/drawing/2014/main" id="{E94C8924-4E8A-E8EE-397E-B342756CB905}"/>
                </a:ext>
              </a:extLst>
            </p:cNvPr>
            <p:cNvSpPr/>
            <p:nvPr/>
          </p:nvSpPr>
          <p:spPr>
            <a:xfrm>
              <a:off x="6200801" y="3194060"/>
              <a:ext cx="393701" cy="366714"/>
            </a:xfrm>
            <a:custGeom>
              <a:avLst/>
              <a:gdLst/>
              <a:ahLst/>
              <a:cxnLst/>
              <a:rect l="l" t="t" r="r" b="b"/>
              <a:pathLst>
                <a:path w="11119" h="10350" extrusionOk="0">
                  <a:moveTo>
                    <a:pt x="7154" y="8648"/>
                  </a:moveTo>
                  <a:cubicBezTo>
                    <a:pt x="7271" y="8648"/>
                    <a:pt x="7366" y="8553"/>
                    <a:pt x="7366" y="8436"/>
                  </a:cubicBezTo>
                  <a:cubicBezTo>
                    <a:pt x="7366" y="8319"/>
                    <a:pt x="7271" y="8225"/>
                    <a:pt x="7154" y="8225"/>
                  </a:cubicBezTo>
                  <a:lnTo>
                    <a:pt x="454" y="8225"/>
                  </a:lnTo>
                  <a:cubicBezTo>
                    <a:pt x="438" y="8225"/>
                    <a:pt x="423" y="8210"/>
                    <a:pt x="423" y="8193"/>
                  </a:cubicBezTo>
                  <a:lnTo>
                    <a:pt x="423" y="454"/>
                  </a:lnTo>
                  <a:cubicBezTo>
                    <a:pt x="423" y="438"/>
                    <a:pt x="438" y="423"/>
                    <a:pt x="454" y="423"/>
                  </a:cubicBezTo>
                  <a:lnTo>
                    <a:pt x="10664" y="423"/>
                  </a:lnTo>
                  <a:cubicBezTo>
                    <a:pt x="10681" y="423"/>
                    <a:pt x="10696" y="438"/>
                    <a:pt x="10696" y="454"/>
                  </a:cubicBezTo>
                  <a:lnTo>
                    <a:pt x="10696" y="4180"/>
                  </a:lnTo>
                  <a:cubicBezTo>
                    <a:pt x="10696" y="4297"/>
                    <a:pt x="10791" y="4391"/>
                    <a:pt x="10907" y="4391"/>
                  </a:cubicBezTo>
                  <a:cubicBezTo>
                    <a:pt x="11024" y="4391"/>
                    <a:pt x="11119" y="4297"/>
                    <a:pt x="11119" y="4180"/>
                  </a:cubicBezTo>
                  <a:lnTo>
                    <a:pt x="11119" y="454"/>
                  </a:lnTo>
                  <a:cubicBezTo>
                    <a:pt x="11119" y="203"/>
                    <a:pt x="10915" y="0"/>
                    <a:pt x="10664" y="0"/>
                  </a:cubicBezTo>
                  <a:lnTo>
                    <a:pt x="454" y="0"/>
                  </a:lnTo>
                  <a:cubicBezTo>
                    <a:pt x="204" y="0"/>
                    <a:pt x="0" y="203"/>
                    <a:pt x="0" y="454"/>
                  </a:cubicBezTo>
                  <a:lnTo>
                    <a:pt x="0" y="8193"/>
                  </a:lnTo>
                  <a:cubicBezTo>
                    <a:pt x="0" y="8444"/>
                    <a:pt x="204" y="8648"/>
                    <a:pt x="454" y="8648"/>
                  </a:cubicBezTo>
                  <a:lnTo>
                    <a:pt x="4270" y="8648"/>
                  </a:lnTo>
                  <a:lnTo>
                    <a:pt x="4270" y="9926"/>
                  </a:lnTo>
                  <a:lnTo>
                    <a:pt x="2642" y="9926"/>
                  </a:lnTo>
                  <a:cubicBezTo>
                    <a:pt x="2525" y="9926"/>
                    <a:pt x="2431" y="10021"/>
                    <a:pt x="2431" y="10138"/>
                  </a:cubicBezTo>
                  <a:cubicBezTo>
                    <a:pt x="2431" y="10255"/>
                    <a:pt x="2525" y="10350"/>
                    <a:pt x="2642" y="10350"/>
                  </a:cubicBezTo>
                  <a:lnTo>
                    <a:pt x="7154" y="10350"/>
                  </a:lnTo>
                  <a:cubicBezTo>
                    <a:pt x="7271" y="10350"/>
                    <a:pt x="7366" y="10255"/>
                    <a:pt x="7366" y="10138"/>
                  </a:cubicBezTo>
                  <a:cubicBezTo>
                    <a:pt x="7366" y="10021"/>
                    <a:pt x="7271" y="9926"/>
                    <a:pt x="7154" y="9926"/>
                  </a:cubicBezTo>
                  <a:lnTo>
                    <a:pt x="6849" y="9926"/>
                  </a:lnTo>
                  <a:lnTo>
                    <a:pt x="6849" y="8648"/>
                  </a:lnTo>
                  <a:lnTo>
                    <a:pt x="7154" y="8648"/>
                  </a:lnTo>
                  <a:close/>
                  <a:moveTo>
                    <a:pt x="6426" y="9926"/>
                  </a:moveTo>
                  <a:lnTo>
                    <a:pt x="4693" y="9926"/>
                  </a:lnTo>
                  <a:lnTo>
                    <a:pt x="4693" y="8648"/>
                  </a:lnTo>
                  <a:lnTo>
                    <a:pt x="6426" y="8648"/>
                  </a:lnTo>
                  <a:lnTo>
                    <a:pt x="6426" y="992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131;p13">
              <a:extLst>
                <a:ext uri="{FF2B5EF4-FFF2-40B4-BE49-F238E27FC236}">
                  <a16:creationId xmlns:a16="http://schemas.microsoft.com/office/drawing/2014/main" id="{7B43D7CD-2028-0DFA-7378-B9201A95D5DF}"/>
                </a:ext>
              </a:extLst>
            </p:cNvPr>
            <p:cNvSpPr/>
            <p:nvPr/>
          </p:nvSpPr>
          <p:spPr>
            <a:xfrm>
              <a:off x="6230963" y="3435361"/>
              <a:ext cx="230188" cy="14288"/>
            </a:xfrm>
            <a:custGeom>
              <a:avLst/>
              <a:gdLst/>
              <a:ahLst/>
              <a:cxnLst/>
              <a:rect l="l" t="t" r="r" b="b"/>
              <a:pathLst>
                <a:path w="6520" h="424" extrusionOk="0">
                  <a:moveTo>
                    <a:pt x="6308" y="0"/>
                  </a:moveTo>
                  <a:lnTo>
                    <a:pt x="212" y="0"/>
                  </a:lnTo>
                  <a:cubicBezTo>
                    <a:pt x="95" y="0"/>
                    <a:pt x="0" y="95"/>
                    <a:pt x="0" y="212"/>
                  </a:cubicBezTo>
                  <a:cubicBezTo>
                    <a:pt x="0" y="329"/>
                    <a:pt x="95" y="424"/>
                    <a:pt x="212" y="424"/>
                  </a:cubicBezTo>
                  <a:lnTo>
                    <a:pt x="6308" y="424"/>
                  </a:lnTo>
                  <a:cubicBezTo>
                    <a:pt x="6425" y="424"/>
                    <a:pt x="6520" y="329"/>
                    <a:pt x="6520" y="212"/>
                  </a:cubicBezTo>
                  <a:cubicBezTo>
                    <a:pt x="6520" y="95"/>
                    <a:pt x="6425" y="0"/>
                    <a:pt x="6308"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32;p13">
              <a:extLst>
                <a:ext uri="{FF2B5EF4-FFF2-40B4-BE49-F238E27FC236}">
                  <a16:creationId xmlns:a16="http://schemas.microsoft.com/office/drawing/2014/main" id="{610AEA87-88C6-70BF-7605-EA2D72B5951C}"/>
                </a:ext>
              </a:extLst>
            </p:cNvPr>
            <p:cNvSpPr/>
            <p:nvPr/>
          </p:nvSpPr>
          <p:spPr>
            <a:xfrm>
              <a:off x="6477027" y="3365511"/>
              <a:ext cx="192088" cy="298451"/>
            </a:xfrm>
            <a:custGeom>
              <a:avLst/>
              <a:gdLst/>
              <a:ahLst/>
              <a:cxnLst/>
              <a:rect l="l" t="t" r="r" b="b"/>
              <a:pathLst>
                <a:path w="5475" h="8449" extrusionOk="0">
                  <a:moveTo>
                    <a:pt x="5020" y="0"/>
                  </a:moveTo>
                  <a:lnTo>
                    <a:pt x="455" y="0"/>
                  </a:lnTo>
                  <a:cubicBezTo>
                    <a:pt x="204" y="0"/>
                    <a:pt x="0" y="204"/>
                    <a:pt x="0" y="454"/>
                  </a:cubicBezTo>
                  <a:lnTo>
                    <a:pt x="0" y="7994"/>
                  </a:lnTo>
                  <a:cubicBezTo>
                    <a:pt x="0" y="8245"/>
                    <a:pt x="204" y="8449"/>
                    <a:pt x="455" y="8449"/>
                  </a:cubicBezTo>
                  <a:lnTo>
                    <a:pt x="5020" y="8449"/>
                  </a:lnTo>
                  <a:cubicBezTo>
                    <a:pt x="5271" y="8449"/>
                    <a:pt x="5475" y="8245"/>
                    <a:pt x="5475" y="7994"/>
                  </a:cubicBezTo>
                  <a:lnTo>
                    <a:pt x="5475" y="454"/>
                  </a:lnTo>
                  <a:cubicBezTo>
                    <a:pt x="5475" y="204"/>
                    <a:pt x="5271" y="0"/>
                    <a:pt x="5020" y="0"/>
                  </a:cubicBezTo>
                  <a:close/>
                  <a:moveTo>
                    <a:pt x="423" y="1270"/>
                  </a:moveTo>
                  <a:lnTo>
                    <a:pt x="5052" y="1270"/>
                  </a:lnTo>
                  <a:lnTo>
                    <a:pt x="5052" y="6332"/>
                  </a:lnTo>
                  <a:lnTo>
                    <a:pt x="423" y="6332"/>
                  </a:lnTo>
                  <a:lnTo>
                    <a:pt x="423" y="1270"/>
                  </a:lnTo>
                  <a:close/>
                  <a:moveTo>
                    <a:pt x="455" y="423"/>
                  </a:moveTo>
                  <a:lnTo>
                    <a:pt x="5020" y="423"/>
                  </a:lnTo>
                  <a:cubicBezTo>
                    <a:pt x="5037" y="423"/>
                    <a:pt x="5052" y="438"/>
                    <a:pt x="5052" y="454"/>
                  </a:cubicBezTo>
                  <a:lnTo>
                    <a:pt x="5052" y="846"/>
                  </a:lnTo>
                  <a:lnTo>
                    <a:pt x="423" y="846"/>
                  </a:lnTo>
                  <a:lnTo>
                    <a:pt x="423" y="454"/>
                  </a:lnTo>
                  <a:cubicBezTo>
                    <a:pt x="423" y="438"/>
                    <a:pt x="438" y="423"/>
                    <a:pt x="455" y="423"/>
                  </a:cubicBezTo>
                  <a:close/>
                  <a:moveTo>
                    <a:pt x="5020" y="8026"/>
                  </a:moveTo>
                  <a:lnTo>
                    <a:pt x="455" y="8026"/>
                  </a:lnTo>
                  <a:cubicBezTo>
                    <a:pt x="438" y="8026"/>
                    <a:pt x="423" y="8011"/>
                    <a:pt x="423" y="7994"/>
                  </a:cubicBezTo>
                  <a:lnTo>
                    <a:pt x="423" y="6756"/>
                  </a:lnTo>
                  <a:lnTo>
                    <a:pt x="5052" y="6756"/>
                  </a:lnTo>
                  <a:lnTo>
                    <a:pt x="5052" y="7994"/>
                  </a:lnTo>
                  <a:cubicBezTo>
                    <a:pt x="5052" y="8011"/>
                    <a:pt x="5037" y="8026"/>
                    <a:pt x="5020" y="802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133;p13">
              <a:extLst>
                <a:ext uri="{FF2B5EF4-FFF2-40B4-BE49-F238E27FC236}">
                  <a16:creationId xmlns:a16="http://schemas.microsoft.com/office/drawing/2014/main" id="{FC2DAB87-B40A-D7BD-07BA-2F824DE2C509}"/>
                </a:ext>
              </a:extLst>
            </p:cNvPr>
            <p:cNvSpPr/>
            <p:nvPr/>
          </p:nvSpPr>
          <p:spPr>
            <a:xfrm>
              <a:off x="6550052" y="3617924"/>
              <a:ext cx="46038" cy="15875"/>
            </a:xfrm>
            <a:custGeom>
              <a:avLst/>
              <a:gdLst/>
              <a:ahLst/>
              <a:cxnLst/>
              <a:rect l="l" t="t" r="r" b="b"/>
              <a:pathLst>
                <a:path w="1270" h="423" extrusionOk="0">
                  <a:moveTo>
                    <a:pt x="1059" y="0"/>
                  </a:moveTo>
                  <a:lnTo>
                    <a:pt x="212" y="0"/>
                  </a:lnTo>
                  <a:cubicBezTo>
                    <a:pt x="95" y="0"/>
                    <a:pt x="0" y="95"/>
                    <a:pt x="0" y="212"/>
                  </a:cubicBezTo>
                  <a:cubicBezTo>
                    <a:pt x="0" y="329"/>
                    <a:pt x="95" y="423"/>
                    <a:pt x="212" y="423"/>
                  </a:cubicBezTo>
                  <a:lnTo>
                    <a:pt x="1059" y="423"/>
                  </a:lnTo>
                  <a:cubicBezTo>
                    <a:pt x="1176" y="423"/>
                    <a:pt x="1270" y="329"/>
                    <a:pt x="1270" y="212"/>
                  </a:cubicBezTo>
                  <a:cubicBezTo>
                    <a:pt x="1270" y="95"/>
                    <a:pt x="1176" y="0"/>
                    <a:pt x="1059"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0" name="Google Shape;265;p13">
            <a:extLst>
              <a:ext uri="{FF2B5EF4-FFF2-40B4-BE49-F238E27FC236}">
                <a16:creationId xmlns:a16="http://schemas.microsoft.com/office/drawing/2014/main" id="{5C22309A-2921-6B3C-D33E-37A069B52BD1}"/>
              </a:ext>
            </a:extLst>
          </p:cNvPr>
          <p:cNvGrpSpPr/>
          <p:nvPr userDrawn="1"/>
        </p:nvGrpSpPr>
        <p:grpSpPr>
          <a:xfrm>
            <a:off x="536791" y="3572958"/>
            <a:ext cx="490540" cy="479427"/>
            <a:chOff x="2794013" y="673102"/>
            <a:chExt cx="490540" cy="479427"/>
          </a:xfrm>
          <a:solidFill>
            <a:srgbClr val="010147"/>
          </a:solidFill>
        </p:grpSpPr>
        <p:sp>
          <p:nvSpPr>
            <p:cNvPr id="31" name="Google Shape;266;p13">
              <a:extLst>
                <a:ext uri="{FF2B5EF4-FFF2-40B4-BE49-F238E27FC236}">
                  <a16:creationId xmlns:a16="http://schemas.microsoft.com/office/drawing/2014/main" id="{63BB1EFF-3BE2-9B9D-1AD7-9FAD8531D8F1}"/>
                </a:ext>
              </a:extLst>
            </p:cNvPr>
            <p:cNvSpPr/>
            <p:nvPr/>
          </p:nvSpPr>
          <p:spPr>
            <a:xfrm>
              <a:off x="2794013" y="735015"/>
              <a:ext cx="427039" cy="417514"/>
            </a:xfrm>
            <a:custGeom>
              <a:avLst/>
              <a:gdLst/>
              <a:ahLst/>
              <a:cxnLst/>
              <a:rect l="l" t="t" r="r" b="b"/>
              <a:pathLst>
                <a:path w="12094" h="11803" extrusionOk="0">
                  <a:moveTo>
                    <a:pt x="7143" y="8718"/>
                  </a:moveTo>
                  <a:lnTo>
                    <a:pt x="5258" y="10603"/>
                  </a:lnTo>
                  <a:cubicBezTo>
                    <a:pt x="4756" y="11105"/>
                    <a:pt x="4089" y="11381"/>
                    <a:pt x="3379" y="11381"/>
                  </a:cubicBezTo>
                  <a:cubicBezTo>
                    <a:pt x="2669" y="11381"/>
                    <a:pt x="2002" y="11105"/>
                    <a:pt x="1500" y="10603"/>
                  </a:cubicBezTo>
                  <a:cubicBezTo>
                    <a:pt x="464" y="9567"/>
                    <a:pt x="464" y="7882"/>
                    <a:pt x="1500" y="6846"/>
                  </a:cubicBezTo>
                  <a:lnTo>
                    <a:pt x="5050" y="3296"/>
                  </a:lnTo>
                  <a:cubicBezTo>
                    <a:pt x="5552" y="2794"/>
                    <a:pt x="6219" y="2518"/>
                    <a:pt x="6929" y="2518"/>
                  </a:cubicBezTo>
                  <a:cubicBezTo>
                    <a:pt x="7638" y="2518"/>
                    <a:pt x="8305" y="2794"/>
                    <a:pt x="8807" y="3296"/>
                  </a:cubicBezTo>
                  <a:cubicBezTo>
                    <a:pt x="9100" y="3589"/>
                    <a:pt x="9320" y="3947"/>
                    <a:pt x="9450" y="4336"/>
                  </a:cubicBezTo>
                  <a:lnTo>
                    <a:pt x="7770" y="6016"/>
                  </a:lnTo>
                  <a:cubicBezTo>
                    <a:pt x="7544" y="6242"/>
                    <a:pt x="7243" y="6367"/>
                    <a:pt x="6924" y="6367"/>
                  </a:cubicBezTo>
                  <a:cubicBezTo>
                    <a:pt x="6604" y="6367"/>
                    <a:pt x="6304" y="6242"/>
                    <a:pt x="6078" y="6016"/>
                  </a:cubicBezTo>
                  <a:cubicBezTo>
                    <a:pt x="5964" y="5902"/>
                    <a:pt x="5875" y="5769"/>
                    <a:pt x="5815" y="5621"/>
                  </a:cubicBezTo>
                  <a:cubicBezTo>
                    <a:pt x="5771" y="5512"/>
                    <a:pt x="5648" y="5460"/>
                    <a:pt x="5540" y="5504"/>
                  </a:cubicBezTo>
                  <a:cubicBezTo>
                    <a:pt x="5431" y="5548"/>
                    <a:pt x="5379" y="5671"/>
                    <a:pt x="5423" y="5780"/>
                  </a:cubicBezTo>
                  <a:cubicBezTo>
                    <a:pt x="5504" y="5981"/>
                    <a:pt x="5624" y="6161"/>
                    <a:pt x="5778" y="6315"/>
                  </a:cubicBezTo>
                  <a:cubicBezTo>
                    <a:pt x="6084" y="6622"/>
                    <a:pt x="6491" y="6790"/>
                    <a:pt x="6924" y="6790"/>
                  </a:cubicBezTo>
                  <a:cubicBezTo>
                    <a:pt x="7357" y="6790"/>
                    <a:pt x="7763" y="6622"/>
                    <a:pt x="8069" y="6315"/>
                  </a:cubicBezTo>
                  <a:lnTo>
                    <a:pt x="11619" y="2766"/>
                  </a:lnTo>
                  <a:cubicBezTo>
                    <a:pt x="11925" y="2460"/>
                    <a:pt x="12094" y="2053"/>
                    <a:pt x="12094" y="1620"/>
                  </a:cubicBezTo>
                  <a:cubicBezTo>
                    <a:pt x="12094" y="1188"/>
                    <a:pt x="11925" y="781"/>
                    <a:pt x="11619" y="475"/>
                  </a:cubicBezTo>
                  <a:cubicBezTo>
                    <a:pt x="11313" y="169"/>
                    <a:pt x="10906" y="0"/>
                    <a:pt x="10473" y="0"/>
                  </a:cubicBezTo>
                  <a:cubicBezTo>
                    <a:pt x="10041" y="0"/>
                    <a:pt x="9634" y="169"/>
                    <a:pt x="9328" y="475"/>
                  </a:cubicBezTo>
                  <a:lnTo>
                    <a:pt x="8207" y="1596"/>
                  </a:lnTo>
                  <a:cubicBezTo>
                    <a:pt x="8124" y="1678"/>
                    <a:pt x="8124" y="1812"/>
                    <a:pt x="8207" y="1895"/>
                  </a:cubicBezTo>
                  <a:cubicBezTo>
                    <a:pt x="8290" y="1978"/>
                    <a:pt x="8424" y="1978"/>
                    <a:pt x="8506" y="1895"/>
                  </a:cubicBezTo>
                  <a:lnTo>
                    <a:pt x="9627" y="774"/>
                  </a:lnTo>
                  <a:cubicBezTo>
                    <a:pt x="9853" y="548"/>
                    <a:pt x="10154" y="424"/>
                    <a:pt x="10473" y="424"/>
                  </a:cubicBezTo>
                  <a:cubicBezTo>
                    <a:pt x="10793" y="424"/>
                    <a:pt x="11094" y="548"/>
                    <a:pt x="11320" y="774"/>
                  </a:cubicBezTo>
                  <a:cubicBezTo>
                    <a:pt x="11546" y="1000"/>
                    <a:pt x="11670" y="1301"/>
                    <a:pt x="11670" y="1620"/>
                  </a:cubicBezTo>
                  <a:cubicBezTo>
                    <a:pt x="11670" y="1940"/>
                    <a:pt x="11546" y="2241"/>
                    <a:pt x="11320" y="2467"/>
                  </a:cubicBezTo>
                  <a:lnTo>
                    <a:pt x="9779" y="4007"/>
                  </a:lnTo>
                  <a:cubicBezTo>
                    <a:pt x="9625" y="3631"/>
                    <a:pt x="9396" y="3286"/>
                    <a:pt x="9107" y="2997"/>
                  </a:cubicBezTo>
                  <a:cubicBezTo>
                    <a:pt x="7906" y="1796"/>
                    <a:pt x="5951" y="1796"/>
                    <a:pt x="4750" y="2997"/>
                  </a:cubicBezTo>
                  <a:lnTo>
                    <a:pt x="1201" y="6546"/>
                  </a:lnTo>
                  <a:cubicBezTo>
                    <a:pt x="0" y="7747"/>
                    <a:pt x="0" y="9701"/>
                    <a:pt x="1201" y="10902"/>
                  </a:cubicBezTo>
                  <a:cubicBezTo>
                    <a:pt x="1801" y="11503"/>
                    <a:pt x="2590" y="11803"/>
                    <a:pt x="3379" y="11803"/>
                  </a:cubicBezTo>
                  <a:cubicBezTo>
                    <a:pt x="4168" y="11803"/>
                    <a:pt x="4956" y="11503"/>
                    <a:pt x="5557" y="10902"/>
                  </a:cubicBezTo>
                  <a:lnTo>
                    <a:pt x="7443" y="9017"/>
                  </a:lnTo>
                  <a:cubicBezTo>
                    <a:pt x="7525" y="8934"/>
                    <a:pt x="7525" y="8800"/>
                    <a:pt x="7443" y="8718"/>
                  </a:cubicBezTo>
                  <a:cubicBezTo>
                    <a:pt x="7360" y="8635"/>
                    <a:pt x="7226" y="8635"/>
                    <a:pt x="7143" y="871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2" name="Google Shape;267;p13">
              <a:extLst>
                <a:ext uri="{FF2B5EF4-FFF2-40B4-BE49-F238E27FC236}">
                  <a16:creationId xmlns:a16="http://schemas.microsoft.com/office/drawing/2014/main" id="{E13DDCF0-1241-BE26-1AD6-5A26977EB4F0}"/>
                </a:ext>
              </a:extLst>
            </p:cNvPr>
            <p:cNvSpPr/>
            <p:nvPr/>
          </p:nvSpPr>
          <p:spPr>
            <a:xfrm>
              <a:off x="2855926" y="673102"/>
              <a:ext cx="428627" cy="428626"/>
            </a:xfrm>
            <a:custGeom>
              <a:avLst/>
              <a:gdLst/>
              <a:ahLst/>
              <a:cxnLst/>
              <a:rect l="l" t="t" r="r" b="b"/>
              <a:pathLst>
                <a:path w="12093" h="12103" extrusionOk="0">
                  <a:moveTo>
                    <a:pt x="10892" y="1201"/>
                  </a:moveTo>
                  <a:cubicBezTo>
                    <a:pt x="9692" y="0"/>
                    <a:pt x="7737" y="0"/>
                    <a:pt x="6536" y="1201"/>
                  </a:cubicBezTo>
                  <a:lnTo>
                    <a:pt x="4648" y="3089"/>
                  </a:lnTo>
                  <a:cubicBezTo>
                    <a:pt x="4566" y="3172"/>
                    <a:pt x="4566" y="3306"/>
                    <a:pt x="4648" y="3388"/>
                  </a:cubicBezTo>
                  <a:cubicBezTo>
                    <a:pt x="4731" y="3471"/>
                    <a:pt x="4865" y="3471"/>
                    <a:pt x="4948" y="3388"/>
                  </a:cubicBezTo>
                  <a:lnTo>
                    <a:pt x="6836" y="1501"/>
                  </a:lnTo>
                  <a:cubicBezTo>
                    <a:pt x="7872" y="465"/>
                    <a:pt x="9557" y="465"/>
                    <a:pt x="10593" y="1501"/>
                  </a:cubicBezTo>
                  <a:cubicBezTo>
                    <a:pt x="11629" y="2537"/>
                    <a:pt x="11629" y="4222"/>
                    <a:pt x="10593" y="5258"/>
                  </a:cubicBezTo>
                  <a:lnTo>
                    <a:pt x="7044" y="8808"/>
                  </a:lnTo>
                  <a:cubicBezTo>
                    <a:pt x="6542" y="9310"/>
                    <a:pt x="5875" y="9586"/>
                    <a:pt x="5165" y="9586"/>
                  </a:cubicBezTo>
                  <a:cubicBezTo>
                    <a:pt x="4455" y="9586"/>
                    <a:pt x="3788" y="9310"/>
                    <a:pt x="3286" y="8808"/>
                  </a:cubicBezTo>
                  <a:cubicBezTo>
                    <a:pt x="2993" y="8515"/>
                    <a:pt x="2773" y="8157"/>
                    <a:pt x="2643" y="7767"/>
                  </a:cubicBezTo>
                  <a:lnTo>
                    <a:pt x="4323" y="6088"/>
                  </a:lnTo>
                  <a:cubicBezTo>
                    <a:pt x="4549" y="5862"/>
                    <a:pt x="4850" y="5737"/>
                    <a:pt x="5170" y="5737"/>
                  </a:cubicBezTo>
                  <a:cubicBezTo>
                    <a:pt x="5489" y="5737"/>
                    <a:pt x="5790" y="5862"/>
                    <a:pt x="6016" y="6088"/>
                  </a:cubicBezTo>
                  <a:cubicBezTo>
                    <a:pt x="6130" y="6201"/>
                    <a:pt x="6218" y="6335"/>
                    <a:pt x="6278" y="6483"/>
                  </a:cubicBezTo>
                  <a:cubicBezTo>
                    <a:pt x="6322" y="6591"/>
                    <a:pt x="6445" y="6644"/>
                    <a:pt x="6554" y="6600"/>
                  </a:cubicBezTo>
                  <a:cubicBezTo>
                    <a:pt x="6662" y="6556"/>
                    <a:pt x="6714" y="6432"/>
                    <a:pt x="6670" y="6324"/>
                  </a:cubicBezTo>
                  <a:cubicBezTo>
                    <a:pt x="6589" y="6123"/>
                    <a:pt x="6469" y="5943"/>
                    <a:pt x="6315" y="5788"/>
                  </a:cubicBezTo>
                  <a:cubicBezTo>
                    <a:pt x="6009" y="5482"/>
                    <a:pt x="5602" y="5314"/>
                    <a:pt x="5170" y="5314"/>
                  </a:cubicBezTo>
                  <a:cubicBezTo>
                    <a:pt x="4737" y="5314"/>
                    <a:pt x="4330" y="5482"/>
                    <a:pt x="4024" y="5788"/>
                  </a:cubicBezTo>
                  <a:lnTo>
                    <a:pt x="2294" y="7518"/>
                  </a:lnTo>
                  <a:cubicBezTo>
                    <a:pt x="2263" y="7537"/>
                    <a:pt x="2237" y="7563"/>
                    <a:pt x="2219" y="7593"/>
                  </a:cubicBezTo>
                  <a:lnTo>
                    <a:pt x="474" y="9338"/>
                  </a:lnTo>
                  <a:cubicBezTo>
                    <a:pt x="168" y="9644"/>
                    <a:pt x="0" y="10051"/>
                    <a:pt x="0" y="10483"/>
                  </a:cubicBezTo>
                  <a:cubicBezTo>
                    <a:pt x="0" y="10916"/>
                    <a:pt x="168" y="11323"/>
                    <a:pt x="474" y="11629"/>
                  </a:cubicBezTo>
                  <a:cubicBezTo>
                    <a:pt x="780" y="11935"/>
                    <a:pt x="1187" y="12103"/>
                    <a:pt x="1620" y="12103"/>
                  </a:cubicBezTo>
                  <a:cubicBezTo>
                    <a:pt x="2053" y="12103"/>
                    <a:pt x="2459" y="11935"/>
                    <a:pt x="2765" y="11629"/>
                  </a:cubicBezTo>
                  <a:lnTo>
                    <a:pt x="3885" y="10510"/>
                  </a:lnTo>
                  <a:cubicBezTo>
                    <a:pt x="3967" y="10427"/>
                    <a:pt x="3967" y="10293"/>
                    <a:pt x="3885" y="10210"/>
                  </a:cubicBezTo>
                  <a:cubicBezTo>
                    <a:pt x="3802" y="10128"/>
                    <a:pt x="3668" y="10128"/>
                    <a:pt x="3585" y="10210"/>
                  </a:cubicBezTo>
                  <a:lnTo>
                    <a:pt x="2466" y="11330"/>
                  </a:lnTo>
                  <a:cubicBezTo>
                    <a:pt x="2240" y="11556"/>
                    <a:pt x="1940" y="11680"/>
                    <a:pt x="1620" y="11680"/>
                  </a:cubicBezTo>
                  <a:cubicBezTo>
                    <a:pt x="1300" y="11680"/>
                    <a:pt x="1000" y="11556"/>
                    <a:pt x="774" y="11330"/>
                  </a:cubicBezTo>
                  <a:cubicBezTo>
                    <a:pt x="548" y="11104"/>
                    <a:pt x="423" y="10803"/>
                    <a:pt x="423" y="10483"/>
                  </a:cubicBezTo>
                  <a:cubicBezTo>
                    <a:pt x="423" y="10164"/>
                    <a:pt x="548" y="9863"/>
                    <a:pt x="774" y="9637"/>
                  </a:cubicBezTo>
                  <a:lnTo>
                    <a:pt x="2314" y="8097"/>
                  </a:lnTo>
                  <a:cubicBezTo>
                    <a:pt x="2469" y="8473"/>
                    <a:pt x="2697" y="8817"/>
                    <a:pt x="2987" y="9107"/>
                  </a:cubicBezTo>
                  <a:cubicBezTo>
                    <a:pt x="3569" y="9689"/>
                    <a:pt x="4342" y="10009"/>
                    <a:pt x="5165" y="10009"/>
                  </a:cubicBezTo>
                  <a:cubicBezTo>
                    <a:pt x="5988" y="10009"/>
                    <a:pt x="6761" y="9689"/>
                    <a:pt x="7343" y="9107"/>
                  </a:cubicBezTo>
                  <a:lnTo>
                    <a:pt x="10892" y="5557"/>
                  </a:lnTo>
                  <a:cubicBezTo>
                    <a:pt x="12093" y="4356"/>
                    <a:pt x="12093" y="2402"/>
                    <a:pt x="10892" y="1201"/>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 name="Google Shape;129;p13">
            <a:extLst>
              <a:ext uri="{FF2B5EF4-FFF2-40B4-BE49-F238E27FC236}">
                <a16:creationId xmlns:a16="http://schemas.microsoft.com/office/drawing/2014/main" id="{EC82BD1F-AC6D-B930-DA8F-14C445C080B0}"/>
              </a:ext>
            </a:extLst>
          </p:cNvPr>
          <p:cNvGrpSpPr/>
          <p:nvPr userDrawn="1"/>
        </p:nvGrpSpPr>
        <p:grpSpPr>
          <a:xfrm>
            <a:off x="3214178" y="3608677"/>
            <a:ext cx="468314" cy="469902"/>
            <a:chOff x="6200801" y="3194060"/>
            <a:chExt cx="468314" cy="469902"/>
          </a:xfrm>
          <a:solidFill>
            <a:schemeClr val="bg1"/>
          </a:solidFill>
        </p:grpSpPr>
        <p:sp>
          <p:nvSpPr>
            <p:cNvPr id="34" name="Google Shape;130;p13">
              <a:extLst>
                <a:ext uri="{FF2B5EF4-FFF2-40B4-BE49-F238E27FC236}">
                  <a16:creationId xmlns:a16="http://schemas.microsoft.com/office/drawing/2014/main" id="{2CA60ADE-E9C6-B4F7-E0EA-861A1A143CCA}"/>
                </a:ext>
              </a:extLst>
            </p:cNvPr>
            <p:cNvSpPr/>
            <p:nvPr/>
          </p:nvSpPr>
          <p:spPr>
            <a:xfrm>
              <a:off x="6200801" y="3194060"/>
              <a:ext cx="393701" cy="366714"/>
            </a:xfrm>
            <a:custGeom>
              <a:avLst/>
              <a:gdLst/>
              <a:ahLst/>
              <a:cxnLst/>
              <a:rect l="l" t="t" r="r" b="b"/>
              <a:pathLst>
                <a:path w="11119" h="10350" extrusionOk="0">
                  <a:moveTo>
                    <a:pt x="7154" y="8648"/>
                  </a:moveTo>
                  <a:cubicBezTo>
                    <a:pt x="7271" y="8648"/>
                    <a:pt x="7366" y="8553"/>
                    <a:pt x="7366" y="8436"/>
                  </a:cubicBezTo>
                  <a:cubicBezTo>
                    <a:pt x="7366" y="8319"/>
                    <a:pt x="7271" y="8225"/>
                    <a:pt x="7154" y="8225"/>
                  </a:cubicBezTo>
                  <a:lnTo>
                    <a:pt x="454" y="8225"/>
                  </a:lnTo>
                  <a:cubicBezTo>
                    <a:pt x="438" y="8225"/>
                    <a:pt x="423" y="8210"/>
                    <a:pt x="423" y="8193"/>
                  </a:cubicBezTo>
                  <a:lnTo>
                    <a:pt x="423" y="454"/>
                  </a:lnTo>
                  <a:cubicBezTo>
                    <a:pt x="423" y="438"/>
                    <a:pt x="438" y="423"/>
                    <a:pt x="454" y="423"/>
                  </a:cubicBezTo>
                  <a:lnTo>
                    <a:pt x="10664" y="423"/>
                  </a:lnTo>
                  <a:cubicBezTo>
                    <a:pt x="10681" y="423"/>
                    <a:pt x="10696" y="438"/>
                    <a:pt x="10696" y="454"/>
                  </a:cubicBezTo>
                  <a:lnTo>
                    <a:pt x="10696" y="4180"/>
                  </a:lnTo>
                  <a:cubicBezTo>
                    <a:pt x="10696" y="4297"/>
                    <a:pt x="10791" y="4391"/>
                    <a:pt x="10907" y="4391"/>
                  </a:cubicBezTo>
                  <a:cubicBezTo>
                    <a:pt x="11024" y="4391"/>
                    <a:pt x="11119" y="4297"/>
                    <a:pt x="11119" y="4180"/>
                  </a:cubicBezTo>
                  <a:lnTo>
                    <a:pt x="11119" y="454"/>
                  </a:lnTo>
                  <a:cubicBezTo>
                    <a:pt x="11119" y="203"/>
                    <a:pt x="10915" y="0"/>
                    <a:pt x="10664" y="0"/>
                  </a:cubicBezTo>
                  <a:lnTo>
                    <a:pt x="454" y="0"/>
                  </a:lnTo>
                  <a:cubicBezTo>
                    <a:pt x="204" y="0"/>
                    <a:pt x="0" y="203"/>
                    <a:pt x="0" y="454"/>
                  </a:cubicBezTo>
                  <a:lnTo>
                    <a:pt x="0" y="8193"/>
                  </a:lnTo>
                  <a:cubicBezTo>
                    <a:pt x="0" y="8444"/>
                    <a:pt x="204" y="8648"/>
                    <a:pt x="454" y="8648"/>
                  </a:cubicBezTo>
                  <a:lnTo>
                    <a:pt x="4270" y="8648"/>
                  </a:lnTo>
                  <a:lnTo>
                    <a:pt x="4270" y="9926"/>
                  </a:lnTo>
                  <a:lnTo>
                    <a:pt x="2642" y="9926"/>
                  </a:lnTo>
                  <a:cubicBezTo>
                    <a:pt x="2525" y="9926"/>
                    <a:pt x="2431" y="10021"/>
                    <a:pt x="2431" y="10138"/>
                  </a:cubicBezTo>
                  <a:cubicBezTo>
                    <a:pt x="2431" y="10255"/>
                    <a:pt x="2525" y="10350"/>
                    <a:pt x="2642" y="10350"/>
                  </a:cubicBezTo>
                  <a:lnTo>
                    <a:pt x="7154" y="10350"/>
                  </a:lnTo>
                  <a:cubicBezTo>
                    <a:pt x="7271" y="10350"/>
                    <a:pt x="7366" y="10255"/>
                    <a:pt x="7366" y="10138"/>
                  </a:cubicBezTo>
                  <a:cubicBezTo>
                    <a:pt x="7366" y="10021"/>
                    <a:pt x="7271" y="9926"/>
                    <a:pt x="7154" y="9926"/>
                  </a:cubicBezTo>
                  <a:lnTo>
                    <a:pt x="6849" y="9926"/>
                  </a:lnTo>
                  <a:lnTo>
                    <a:pt x="6849" y="8648"/>
                  </a:lnTo>
                  <a:lnTo>
                    <a:pt x="7154" y="8648"/>
                  </a:lnTo>
                  <a:close/>
                  <a:moveTo>
                    <a:pt x="6426" y="9926"/>
                  </a:moveTo>
                  <a:lnTo>
                    <a:pt x="4693" y="9926"/>
                  </a:lnTo>
                  <a:lnTo>
                    <a:pt x="4693" y="8648"/>
                  </a:lnTo>
                  <a:lnTo>
                    <a:pt x="6426" y="8648"/>
                  </a:lnTo>
                  <a:lnTo>
                    <a:pt x="6426" y="992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131;p13">
              <a:extLst>
                <a:ext uri="{FF2B5EF4-FFF2-40B4-BE49-F238E27FC236}">
                  <a16:creationId xmlns:a16="http://schemas.microsoft.com/office/drawing/2014/main" id="{6A5D961E-AADA-EDA3-27B3-E81F2AA6CA55}"/>
                </a:ext>
              </a:extLst>
            </p:cNvPr>
            <p:cNvSpPr/>
            <p:nvPr/>
          </p:nvSpPr>
          <p:spPr>
            <a:xfrm>
              <a:off x="6230963" y="3435361"/>
              <a:ext cx="230188" cy="14288"/>
            </a:xfrm>
            <a:custGeom>
              <a:avLst/>
              <a:gdLst/>
              <a:ahLst/>
              <a:cxnLst/>
              <a:rect l="l" t="t" r="r" b="b"/>
              <a:pathLst>
                <a:path w="6520" h="424" extrusionOk="0">
                  <a:moveTo>
                    <a:pt x="6308" y="0"/>
                  </a:moveTo>
                  <a:lnTo>
                    <a:pt x="212" y="0"/>
                  </a:lnTo>
                  <a:cubicBezTo>
                    <a:pt x="95" y="0"/>
                    <a:pt x="0" y="95"/>
                    <a:pt x="0" y="212"/>
                  </a:cubicBezTo>
                  <a:cubicBezTo>
                    <a:pt x="0" y="329"/>
                    <a:pt x="95" y="424"/>
                    <a:pt x="212" y="424"/>
                  </a:cubicBezTo>
                  <a:lnTo>
                    <a:pt x="6308" y="424"/>
                  </a:lnTo>
                  <a:cubicBezTo>
                    <a:pt x="6425" y="424"/>
                    <a:pt x="6520" y="329"/>
                    <a:pt x="6520" y="212"/>
                  </a:cubicBezTo>
                  <a:cubicBezTo>
                    <a:pt x="6520" y="95"/>
                    <a:pt x="6425" y="0"/>
                    <a:pt x="6308"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132;p13">
              <a:extLst>
                <a:ext uri="{FF2B5EF4-FFF2-40B4-BE49-F238E27FC236}">
                  <a16:creationId xmlns:a16="http://schemas.microsoft.com/office/drawing/2014/main" id="{6D1216BD-FC67-C882-6D50-86DAB2F59993}"/>
                </a:ext>
              </a:extLst>
            </p:cNvPr>
            <p:cNvSpPr/>
            <p:nvPr/>
          </p:nvSpPr>
          <p:spPr>
            <a:xfrm>
              <a:off x="6477027" y="3365511"/>
              <a:ext cx="192088" cy="298451"/>
            </a:xfrm>
            <a:custGeom>
              <a:avLst/>
              <a:gdLst/>
              <a:ahLst/>
              <a:cxnLst/>
              <a:rect l="l" t="t" r="r" b="b"/>
              <a:pathLst>
                <a:path w="5475" h="8449" extrusionOk="0">
                  <a:moveTo>
                    <a:pt x="5020" y="0"/>
                  </a:moveTo>
                  <a:lnTo>
                    <a:pt x="455" y="0"/>
                  </a:lnTo>
                  <a:cubicBezTo>
                    <a:pt x="204" y="0"/>
                    <a:pt x="0" y="204"/>
                    <a:pt x="0" y="454"/>
                  </a:cubicBezTo>
                  <a:lnTo>
                    <a:pt x="0" y="7994"/>
                  </a:lnTo>
                  <a:cubicBezTo>
                    <a:pt x="0" y="8245"/>
                    <a:pt x="204" y="8449"/>
                    <a:pt x="455" y="8449"/>
                  </a:cubicBezTo>
                  <a:lnTo>
                    <a:pt x="5020" y="8449"/>
                  </a:lnTo>
                  <a:cubicBezTo>
                    <a:pt x="5271" y="8449"/>
                    <a:pt x="5475" y="8245"/>
                    <a:pt x="5475" y="7994"/>
                  </a:cubicBezTo>
                  <a:lnTo>
                    <a:pt x="5475" y="454"/>
                  </a:lnTo>
                  <a:cubicBezTo>
                    <a:pt x="5475" y="204"/>
                    <a:pt x="5271" y="0"/>
                    <a:pt x="5020" y="0"/>
                  </a:cubicBezTo>
                  <a:close/>
                  <a:moveTo>
                    <a:pt x="423" y="1270"/>
                  </a:moveTo>
                  <a:lnTo>
                    <a:pt x="5052" y="1270"/>
                  </a:lnTo>
                  <a:lnTo>
                    <a:pt x="5052" y="6332"/>
                  </a:lnTo>
                  <a:lnTo>
                    <a:pt x="423" y="6332"/>
                  </a:lnTo>
                  <a:lnTo>
                    <a:pt x="423" y="1270"/>
                  </a:lnTo>
                  <a:close/>
                  <a:moveTo>
                    <a:pt x="455" y="423"/>
                  </a:moveTo>
                  <a:lnTo>
                    <a:pt x="5020" y="423"/>
                  </a:lnTo>
                  <a:cubicBezTo>
                    <a:pt x="5037" y="423"/>
                    <a:pt x="5052" y="438"/>
                    <a:pt x="5052" y="454"/>
                  </a:cubicBezTo>
                  <a:lnTo>
                    <a:pt x="5052" y="846"/>
                  </a:lnTo>
                  <a:lnTo>
                    <a:pt x="423" y="846"/>
                  </a:lnTo>
                  <a:lnTo>
                    <a:pt x="423" y="454"/>
                  </a:lnTo>
                  <a:cubicBezTo>
                    <a:pt x="423" y="438"/>
                    <a:pt x="438" y="423"/>
                    <a:pt x="455" y="423"/>
                  </a:cubicBezTo>
                  <a:close/>
                  <a:moveTo>
                    <a:pt x="5020" y="8026"/>
                  </a:moveTo>
                  <a:lnTo>
                    <a:pt x="455" y="8026"/>
                  </a:lnTo>
                  <a:cubicBezTo>
                    <a:pt x="438" y="8026"/>
                    <a:pt x="423" y="8011"/>
                    <a:pt x="423" y="7994"/>
                  </a:cubicBezTo>
                  <a:lnTo>
                    <a:pt x="423" y="6756"/>
                  </a:lnTo>
                  <a:lnTo>
                    <a:pt x="5052" y="6756"/>
                  </a:lnTo>
                  <a:lnTo>
                    <a:pt x="5052" y="7994"/>
                  </a:lnTo>
                  <a:cubicBezTo>
                    <a:pt x="5052" y="8011"/>
                    <a:pt x="5037" y="8026"/>
                    <a:pt x="5020" y="802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133;p13">
              <a:extLst>
                <a:ext uri="{FF2B5EF4-FFF2-40B4-BE49-F238E27FC236}">
                  <a16:creationId xmlns:a16="http://schemas.microsoft.com/office/drawing/2014/main" id="{030A2D33-9572-357D-A9B9-D2EAB645CD03}"/>
                </a:ext>
              </a:extLst>
            </p:cNvPr>
            <p:cNvSpPr/>
            <p:nvPr/>
          </p:nvSpPr>
          <p:spPr>
            <a:xfrm>
              <a:off x="6550052" y="3617924"/>
              <a:ext cx="46038" cy="15875"/>
            </a:xfrm>
            <a:custGeom>
              <a:avLst/>
              <a:gdLst/>
              <a:ahLst/>
              <a:cxnLst/>
              <a:rect l="l" t="t" r="r" b="b"/>
              <a:pathLst>
                <a:path w="1270" h="423" extrusionOk="0">
                  <a:moveTo>
                    <a:pt x="1059" y="0"/>
                  </a:moveTo>
                  <a:lnTo>
                    <a:pt x="212" y="0"/>
                  </a:lnTo>
                  <a:cubicBezTo>
                    <a:pt x="95" y="0"/>
                    <a:pt x="0" y="95"/>
                    <a:pt x="0" y="212"/>
                  </a:cubicBezTo>
                  <a:cubicBezTo>
                    <a:pt x="0" y="329"/>
                    <a:pt x="95" y="423"/>
                    <a:pt x="212" y="423"/>
                  </a:cubicBezTo>
                  <a:lnTo>
                    <a:pt x="1059" y="423"/>
                  </a:lnTo>
                  <a:cubicBezTo>
                    <a:pt x="1176" y="423"/>
                    <a:pt x="1270" y="329"/>
                    <a:pt x="1270" y="212"/>
                  </a:cubicBezTo>
                  <a:cubicBezTo>
                    <a:pt x="1270" y="95"/>
                    <a:pt x="1176" y="0"/>
                    <a:pt x="1059"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8" name="TextBox 41">
            <a:extLst>
              <a:ext uri="{FF2B5EF4-FFF2-40B4-BE49-F238E27FC236}">
                <a16:creationId xmlns:a16="http://schemas.microsoft.com/office/drawing/2014/main" id="{DE9EAEE1-BB96-7505-D862-61F0162CC43E}"/>
              </a:ext>
            </a:extLst>
          </p:cNvPr>
          <p:cNvSpPr txBox="1"/>
          <p:nvPr userDrawn="1"/>
        </p:nvSpPr>
        <p:spPr>
          <a:xfrm>
            <a:off x="6240880" y="3739782"/>
            <a:ext cx="5110808" cy="1938672"/>
          </a:xfrm>
          <a:prstGeom prst="rect">
            <a:avLst/>
          </a:prstGeom>
          <a:noFill/>
        </p:spPr>
        <p:txBody>
          <a:bodyPr wrap="square" rtlCol="0">
            <a:spAutoFit/>
          </a:bodyPr>
          <a:lstStyle/>
          <a:p>
            <a:pPr>
              <a:lnSpc>
                <a:spcPct val="150000"/>
              </a:lnSpc>
            </a:pPr>
            <a:r>
              <a:rPr lang="en-US" sz="900" dirty="0">
                <a:solidFill>
                  <a:schemeClr val="bg1">
                    <a:lumMod val="50000"/>
                  </a:schemeClr>
                </a:solidFill>
                <a:latin typeface="Montserrat" panose="00000500000000000000" pitchFamily="2" charset="0"/>
              </a:rPr>
              <a:t>The main goal of a company is the achievement of profit and this It can also be used as a benchmark for success whether or not a company in achievement of its goals. Apart from that, the effectiveness and efficiency in running operations The company also plays an important role.</a:t>
            </a:r>
          </a:p>
          <a:p>
            <a:pPr>
              <a:lnSpc>
                <a:spcPct val="150000"/>
              </a:lnSpc>
            </a:pPr>
            <a:endParaRPr lang="en-US" sz="900" dirty="0">
              <a:solidFill>
                <a:schemeClr val="bg1">
                  <a:lumMod val="50000"/>
                </a:schemeClr>
              </a:solidFill>
              <a:latin typeface="Montserrat" panose="00000500000000000000" pitchFamily="2" charset="0"/>
            </a:endParaRPr>
          </a:p>
          <a:p>
            <a:pPr>
              <a:lnSpc>
                <a:spcPct val="150000"/>
              </a:lnSpc>
            </a:pPr>
            <a:r>
              <a:rPr lang="en-US" sz="900" dirty="0">
                <a:solidFill>
                  <a:schemeClr val="bg1">
                    <a:lumMod val="50000"/>
                  </a:schemeClr>
                </a:solidFill>
                <a:latin typeface="Montserrat" panose="00000500000000000000" pitchFamily="2" charset="0"/>
              </a:rPr>
              <a:t> Efficiency done by calculation and proper consideration so that no there is a wastage of costs both in operational and in promotion costs as well as advertising and the one intended effectiveness is the selection of the right marketing strategy and according to the market served by the company so that the targets set can be achieved .</a:t>
            </a:r>
          </a:p>
        </p:txBody>
      </p:sp>
      <p:sp>
        <p:nvSpPr>
          <p:cNvPr id="39" name="TextBox 51">
            <a:extLst>
              <a:ext uri="{FF2B5EF4-FFF2-40B4-BE49-F238E27FC236}">
                <a16:creationId xmlns:a16="http://schemas.microsoft.com/office/drawing/2014/main" id="{68EF62DD-4EA3-74F2-5F69-46ABDD4046AD}"/>
              </a:ext>
            </a:extLst>
          </p:cNvPr>
          <p:cNvSpPr txBox="1"/>
          <p:nvPr userDrawn="1"/>
        </p:nvSpPr>
        <p:spPr>
          <a:xfrm>
            <a:off x="592036" y="1968658"/>
            <a:ext cx="2158842" cy="899926"/>
          </a:xfrm>
          <a:prstGeom prst="rect">
            <a:avLst/>
          </a:prstGeom>
          <a:noFill/>
        </p:spPr>
        <p:txBody>
          <a:bodyPr wrap="square" rtlCol="0">
            <a:spAutoFit/>
          </a:bodyPr>
          <a:lstStyle/>
          <a:p>
            <a:pPr algn="ctr">
              <a:lnSpc>
                <a:spcPct val="150000"/>
              </a:lnSpc>
            </a:pPr>
            <a:r>
              <a:rPr lang="en-US" sz="900" dirty="0">
                <a:solidFill>
                  <a:schemeClr val="bg1"/>
                </a:solidFill>
                <a:latin typeface="Montserrat" panose="00000500000000000000" pitchFamily="2" charset="0"/>
              </a:rPr>
              <a:t>industrial building where workers process oversee the processing machines from product, there by gaining added value. </a:t>
            </a:r>
          </a:p>
        </p:txBody>
      </p:sp>
      <p:sp>
        <p:nvSpPr>
          <p:cNvPr id="40" name="TextBox 65">
            <a:extLst>
              <a:ext uri="{FF2B5EF4-FFF2-40B4-BE49-F238E27FC236}">
                <a16:creationId xmlns:a16="http://schemas.microsoft.com/office/drawing/2014/main" id="{CA43A729-ADC5-D728-860A-13B955FFCE1F}"/>
              </a:ext>
            </a:extLst>
          </p:cNvPr>
          <p:cNvSpPr txBox="1"/>
          <p:nvPr userDrawn="1"/>
        </p:nvSpPr>
        <p:spPr>
          <a:xfrm>
            <a:off x="3108158" y="4951511"/>
            <a:ext cx="2158842" cy="899926"/>
          </a:xfrm>
          <a:prstGeom prst="rect">
            <a:avLst/>
          </a:prstGeom>
          <a:noFill/>
        </p:spPr>
        <p:txBody>
          <a:bodyPr wrap="square" rtlCol="0">
            <a:spAutoFit/>
          </a:bodyPr>
          <a:lstStyle/>
          <a:p>
            <a:pPr algn="ctr">
              <a:lnSpc>
                <a:spcPct val="150000"/>
              </a:lnSpc>
            </a:pPr>
            <a:r>
              <a:rPr lang="en-US" sz="900" dirty="0">
                <a:solidFill>
                  <a:schemeClr val="bg1"/>
                </a:solidFill>
                <a:latin typeface="Montserrat" panose="00000500000000000000" pitchFamily="2" charset="0"/>
              </a:rPr>
              <a:t>industrial building where workers process oversee the processing machines from product, there by gaining added value. </a:t>
            </a:r>
          </a:p>
        </p:txBody>
      </p:sp>
      <p:sp>
        <p:nvSpPr>
          <p:cNvPr id="41" name="TextBox 66">
            <a:extLst>
              <a:ext uri="{FF2B5EF4-FFF2-40B4-BE49-F238E27FC236}">
                <a16:creationId xmlns:a16="http://schemas.microsoft.com/office/drawing/2014/main" id="{C03C3279-7514-A5CC-EDC5-7695C223DBF1}"/>
              </a:ext>
            </a:extLst>
          </p:cNvPr>
          <p:cNvSpPr txBox="1"/>
          <p:nvPr userDrawn="1"/>
        </p:nvSpPr>
        <p:spPr>
          <a:xfrm>
            <a:off x="3108158" y="1974927"/>
            <a:ext cx="2158842" cy="899926"/>
          </a:xfrm>
          <a:prstGeom prst="rect">
            <a:avLst/>
          </a:prstGeom>
          <a:noFill/>
        </p:spPr>
        <p:txBody>
          <a:bodyPr wrap="square" rtlCol="0">
            <a:spAutoFit/>
          </a:bodyPr>
          <a:lstStyle/>
          <a:p>
            <a:pPr algn="ctr">
              <a:lnSpc>
                <a:spcPct val="150000"/>
              </a:lnSpc>
            </a:pPr>
            <a:r>
              <a:rPr lang="en-US" sz="900" dirty="0">
                <a:solidFill>
                  <a:schemeClr val="bg1">
                    <a:lumMod val="50000"/>
                  </a:schemeClr>
                </a:solidFill>
                <a:latin typeface="Montserrat" panose="00000500000000000000" pitchFamily="2" charset="0"/>
              </a:rPr>
              <a:t>industrial building where workers process oversee the processing machines from product, there by gaining added value. </a:t>
            </a:r>
          </a:p>
        </p:txBody>
      </p:sp>
      <p:sp>
        <p:nvSpPr>
          <p:cNvPr id="42" name="TextBox 67">
            <a:extLst>
              <a:ext uri="{FF2B5EF4-FFF2-40B4-BE49-F238E27FC236}">
                <a16:creationId xmlns:a16="http://schemas.microsoft.com/office/drawing/2014/main" id="{93AEB0EE-1D62-BA86-F72D-B40503CC17E8}"/>
              </a:ext>
            </a:extLst>
          </p:cNvPr>
          <p:cNvSpPr txBox="1"/>
          <p:nvPr userDrawn="1"/>
        </p:nvSpPr>
        <p:spPr>
          <a:xfrm>
            <a:off x="588369" y="4951511"/>
            <a:ext cx="2158842" cy="899926"/>
          </a:xfrm>
          <a:prstGeom prst="rect">
            <a:avLst/>
          </a:prstGeom>
          <a:noFill/>
        </p:spPr>
        <p:txBody>
          <a:bodyPr wrap="square" rtlCol="0">
            <a:spAutoFit/>
          </a:bodyPr>
          <a:lstStyle/>
          <a:p>
            <a:pPr algn="ctr">
              <a:lnSpc>
                <a:spcPct val="150000"/>
              </a:lnSpc>
            </a:pPr>
            <a:r>
              <a:rPr lang="en-US" sz="900" dirty="0">
                <a:solidFill>
                  <a:schemeClr val="bg1">
                    <a:lumMod val="50000"/>
                  </a:schemeClr>
                </a:solidFill>
                <a:latin typeface="Montserrat" panose="00000500000000000000" pitchFamily="2" charset="0"/>
              </a:rPr>
              <a:t>industrial building where workers process oversee the processing machines from product, there by gaining added value. </a:t>
            </a:r>
          </a:p>
        </p:txBody>
      </p:sp>
      <p:pic>
        <p:nvPicPr>
          <p:cNvPr id="43" name="Grafik 42">
            <a:extLst>
              <a:ext uri="{FF2B5EF4-FFF2-40B4-BE49-F238E27FC236}">
                <a16:creationId xmlns:a16="http://schemas.microsoft.com/office/drawing/2014/main" id="{EA35321E-0DF4-CD00-4838-9C5D2719BE4F}"/>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90533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69529-1117-BD4E-A8D2-68D7388E7BE1}" type="datetimeFigureOut">
              <a:rPr lang="de-DE" smtClean="0"/>
              <a:pPr/>
              <a:t>17.04.2025</a:t>
            </a:fld>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92315-95A7-CE46-BE31-CD2FAB470A52}" type="slidenum">
              <a:rPr lang="de-DE" smtClean="0"/>
              <a:pPr/>
              <a:t>‹Nr.›</a:t>
            </a:fld>
            <a:endParaRPr lang="de-DE" dirty="0"/>
          </a:p>
        </p:txBody>
      </p:sp>
    </p:spTree>
    <p:extLst>
      <p:ext uri="{BB962C8B-B14F-4D97-AF65-F5344CB8AC3E}">
        <p14:creationId xmlns:p14="http://schemas.microsoft.com/office/powerpoint/2010/main" val="3846211703"/>
      </p:ext>
    </p:extLst>
  </p:cSld>
  <p:clrMap bg1="lt1" tx1="dk1" bg2="lt2" tx2="dk2" accent1="accent1" accent2="accent2" accent3="accent3" accent4="accent4" accent5="accent5" accent6="accent6" hlink="hlink" folHlink="folHlink"/>
  <p:sldLayoutIdLst>
    <p:sldLayoutId id="2147483749"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654" r:id="rId10"/>
  </p:sldLayoutIdLst>
  <p:txStyles>
    <p:titleStyle>
      <a:lvl1pPr algn="l" defTabSz="914400" rtl="0" eaLnBrk="1" latinLnBrk="0" hangingPunct="1">
        <a:lnSpc>
          <a:spcPct val="90000"/>
        </a:lnSpc>
        <a:spcBef>
          <a:spcPct val="0"/>
        </a:spcBef>
        <a:buNone/>
        <a:defRPr sz="4400" b="0" i="0" kern="1200">
          <a:solidFill>
            <a:srgbClr val="001F47"/>
          </a:solidFill>
          <a:latin typeface="+mj-lt"/>
          <a:ea typeface="SF Pro Display Light" pitchFamily="2" charset="0"/>
          <a:cs typeface="SF Pro Display Light"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1F47"/>
          </a:solidFill>
          <a:latin typeface="+mn-lt"/>
          <a:ea typeface="SF Pro Display" pitchFamily="2" charset="0"/>
          <a:cs typeface="SF Pro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1F47"/>
          </a:solidFill>
          <a:latin typeface="+mn-lt"/>
          <a:ea typeface="SF Pro Display" pitchFamily="2" charset="0"/>
          <a:cs typeface="SF Pro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1F47"/>
          </a:solidFill>
          <a:latin typeface="+mn-lt"/>
          <a:ea typeface="SF Pro Display" pitchFamily="2" charset="0"/>
          <a:cs typeface="SF Pro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F68426B-167D-1752-796E-62D38D1881C6}"/>
              </a:ext>
            </a:extLst>
          </p:cNvPr>
          <p:cNvSpPr>
            <a:spLocks noGrp="1"/>
          </p:cNvSpPr>
          <p:nvPr>
            <p:ph type="body" sz="quarter" idx="10"/>
          </p:nvPr>
        </p:nvSpPr>
        <p:spPr/>
        <p:txBody>
          <a:bodyPr/>
          <a:lstStyle/>
          <a:p>
            <a:r>
              <a:rPr lang="en-US" b="1" dirty="0"/>
              <a:t>PCL 5 </a:t>
            </a:r>
            <a:r>
              <a:rPr lang="en-US" b="1" baseline="30000" dirty="0"/>
              <a:t>Z &amp; SH</a:t>
            </a:r>
          </a:p>
        </p:txBody>
      </p:sp>
      <p:sp>
        <p:nvSpPr>
          <p:cNvPr id="3" name="Textplatzhalter 2">
            <a:extLst>
              <a:ext uri="{FF2B5EF4-FFF2-40B4-BE49-F238E27FC236}">
                <a16:creationId xmlns:a16="http://schemas.microsoft.com/office/drawing/2014/main" id="{80627D57-9C54-14EB-7A9A-4FA85CF3870A}"/>
              </a:ext>
            </a:extLst>
          </p:cNvPr>
          <p:cNvSpPr>
            <a:spLocks noGrp="1"/>
          </p:cNvSpPr>
          <p:nvPr>
            <p:ph type="body" sz="quarter" idx="11"/>
          </p:nvPr>
        </p:nvSpPr>
        <p:spPr/>
        <p:txBody>
          <a:bodyPr/>
          <a:lstStyle/>
          <a:p>
            <a:r>
              <a:rPr lang="en-US" dirty="0">
                <a:latin typeface="+mj-lt"/>
              </a:rPr>
              <a:t>Brilliant optics and ultra visual view – Made @ A.R.C. Laser</a:t>
            </a:r>
          </a:p>
          <a:p>
            <a:r>
              <a:rPr lang="en-US" dirty="0">
                <a:latin typeface="+mj-lt"/>
              </a:rPr>
              <a:t>Elegance – Precision - TrueColor</a:t>
            </a:r>
          </a:p>
        </p:txBody>
      </p:sp>
      <p:pic>
        <p:nvPicPr>
          <p:cNvPr id="5" name="Grafik 4" descr="Ein Bild, das Maschine, Spielzeug, Roboter enthält.&#10;&#10;Automatisch generierte Beschreibung">
            <a:extLst>
              <a:ext uri="{FF2B5EF4-FFF2-40B4-BE49-F238E27FC236}">
                <a16:creationId xmlns:a16="http://schemas.microsoft.com/office/drawing/2014/main" id="{0EAA368D-5D78-0059-B82F-084C40E21E52}"/>
              </a:ext>
            </a:extLst>
          </p:cNvPr>
          <p:cNvPicPr>
            <a:picLocks noChangeAspect="1"/>
          </p:cNvPicPr>
          <p:nvPr/>
        </p:nvPicPr>
        <p:blipFill>
          <a:blip r:embed="rId2"/>
          <a:stretch>
            <a:fillRect/>
          </a:stretch>
        </p:blipFill>
        <p:spPr>
          <a:xfrm>
            <a:off x="2637808" y="-82296"/>
            <a:ext cx="12192000" cy="6858000"/>
          </a:xfrm>
          <a:prstGeom prst="rect">
            <a:avLst/>
          </a:prstGeom>
        </p:spPr>
      </p:pic>
    </p:spTree>
    <p:extLst>
      <p:ext uri="{BB962C8B-B14F-4D97-AF65-F5344CB8AC3E}">
        <p14:creationId xmlns:p14="http://schemas.microsoft.com/office/powerpoint/2010/main" val="3557473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9358C54-07AB-FB12-D004-2748C46F78DE}"/>
              </a:ext>
            </a:extLst>
          </p:cNvPr>
          <p:cNvSpPr>
            <a:spLocks noGrp="1"/>
          </p:cNvSpPr>
          <p:nvPr>
            <p:ph type="body" sz="quarter" idx="10"/>
          </p:nvPr>
        </p:nvSpPr>
        <p:spPr/>
        <p:txBody>
          <a:bodyPr/>
          <a:lstStyle/>
          <a:p>
            <a:r>
              <a:rPr lang="en-US" dirty="0"/>
              <a:t>PCL 5 Z &amp; PCL 5 SH</a:t>
            </a:r>
          </a:p>
        </p:txBody>
      </p:sp>
      <p:sp>
        <p:nvSpPr>
          <p:cNvPr id="3" name="Titel 2">
            <a:extLst>
              <a:ext uri="{FF2B5EF4-FFF2-40B4-BE49-F238E27FC236}">
                <a16:creationId xmlns:a16="http://schemas.microsoft.com/office/drawing/2014/main" id="{E08780AE-A6B4-3D0C-0A7C-813FF0051B9D}"/>
              </a:ext>
            </a:extLst>
          </p:cNvPr>
          <p:cNvSpPr>
            <a:spLocks noGrp="1"/>
          </p:cNvSpPr>
          <p:nvPr>
            <p:ph type="title"/>
          </p:nvPr>
        </p:nvSpPr>
        <p:spPr/>
        <p:txBody>
          <a:bodyPr/>
          <a:lstStyle/>
          <a:p>
            <a:r>
              <a:rPr lang="en-GB" sz="1600" dirty="0">
                <a:effectLst/>
                <a:latin typeface="Aptos" panose="020B0004020202020204" pitchFamily="34" charset="0"/>
                <a:ea typeface="Aptos" panose="020B0004020202020204" pitchFamily="34" charset="0"/>
                <a:cs typeface="Times New Roman" panose="02020603050405020304" pitchFamily="18" charset="0"/>
              </a:rPr>
              <a:t>PCL 5 – A.R.C. Laser SLIT LAMPS</a:t>
            </a:r>
            <a:endParaRPr lang="en-US" sz="1200" dirty="0"/>
          </a:p>
        </p:txBody>
      </p:sp>
      <p:sp>
        <p:nvSpPr>
          <p:cNvPr id="4" name="Textplatzhalter 3">
            <a:extLst>
              <a:ext uri="{FF2B5EF4-FFF2-40B4-BE49-F238E27FC236}">
                <a16:creationId xmlns:a16="http://schemas.microsoft.com/office/drawing/2014/main" id="{262DB024-97D2-46DF-70A4-FB4B9CB659F1}"/>
              </a:ext>
            </a:extLst>
          </p:cNvPr>
          <p:cNvSpPr>
            <a:spLocks noGrp="1"/>
          </p:cNvSpPr>
          <p:nvPr>
            <p:ph type="body" sz="quarter" idx="11"/>
          </p:nvPr>
        </p:nvSpPr>
        <p:spPr>
          <a:xfrm>
            <a:off x="678733" y="1341586"/>
            <a:ext cx="9882188" cy="4077081"/>
          </a:xfrm>
        </p:spPr>
        <p:txBody>
          <a:bodyPr/>
          <a:lstStyle/>
          <a:p>
            <a:pPr>
              <a:spcAft>
                <a:spcPts val="800"/>
              </a:spcAft>
            </a:pPr>
            <a:r>
              <a:rPr lang="en-GB" sz="1600" kern="100" dirty="0">
                <a:latin typeface="Aptos" panose="020B0004020202020204" pitchFamily="34" charset="0"/>
                <a:cs typeface="Times New Roman" panose="02020603050405020304" pitchFamily="18" charset="0"/>
              </a:rPr>
              <a:t>High level of user comfort </a:t>
            </a:r>
          </a:p>
          <a:p>
            <a:pPr>
              <a:spcAft>
                <a:spcPts val="800"/>
              </a:spcAft>
            </a:pPr>
            <a:r>
              <a:rPr lang="en-GB" sz="1600" kern="100" dirty="0">
                <a:latin typeface="Aptos" panose="020B0004020202020204" pitchFamily="34" charset="0"/>
                <a:cs typeface="Times New Roman" panose="02020603050405020304" pitchFamily="18" charset="0"/>
              </a:rPr>
              <a:t>Great depth of field</a:t>
            </a:r>
          </a:p>
          <a:p>
            <a:pPr>
              <a:spcAft>
                <a:spcPts val="800"/>
              </a:spcAft>
            </a:pPr>
            <a:r>
              <a:rPr lang="en-GB" sz="1600" kern="100" dirty="0">
                <a:latin typeface="Aptos" panose="020B0004020202020204" pitchFamily="34" charset="0"/>
                <a:cs typeface="Times New Roman" panose="02020603050405020304" pitchFamily="18" charset="0"/>
              </a:rPr>
              <a:t>Cable-free design</a:t>
            </a:r>
          </a:p>
          <a:p>
            <a:pPr>
              <a:spcAft>
                <a:spcPts val="800"/>
              </a:spcAft>
            </a:pPr>
            <a:r>
              <a:rPr lang="en-GB" sz="1600" kern="100" dirty="0">
                <a:latin typeface="Aptos" panose="020B0004020202020204" pitchFamily="34" charset="0"/>
                <a:cs typeface="Times New Roman" panose="02020603050405020304" pitchFamily="18" charset="0"/>
              </a:rPr>
              <a:t>LED light module for great light output </a:t>
            </a:r>
          </a:p>
          <a:p>
            <a:pPr>
              <a:spcAft>
                <a:spcPts val="800"/>
              </a:spcAft>
            </a:pPr>
            <a:r>
              <a:rPr lang="en-GB" sz="1600" kern="100" dirty="0">
                <a:latin typeface="Aptos" panose="020B0004020202020204" pitchFamily="34" charset="0"/>
                <a:cs typeface="Times New Roman" panose="02020603050405020304" pitchFamily="18" charset="0"/>
              </a:rPr>
              <a:t>Unique TrueColor filters</a:t>
            </a:r>
          </a:p>
          <a:p>
            <a:pPr>
              <a:spcAft>
                <a:spcPts val="800"/>
              </a:spcAft>
            </a:pPr>
            <a:r>
              <a:rPr lang="en-GB" sz="1600" kern="100" dirty="0">
                <a:latin typeface="Aptos" panose="020B0004020202020204" pitchFamily="34" charset="0"/>
                <a:cs typeface="Times New Roman" panose="02020603050405020304" pitchFamily="18" charset="0"/>
              </a:rPr>
              <a:t>Brilliant stereoscopic optic</a:t>
            </a:r>
          </a:p>
          <a:p>
            <a:pPr>
              <a:spcAft>
                <a:spcPts val="800"/>
              </a:spcAft>
            </a:pPr>
            <a:r>
              <a:rPr lang="en-GB" sz="1600" kern="100" dirty="0">
                <a:latin typeface="Aptos" panose="020B0004020202020204" pitchFamily="34" charset="0"/>
                <a:cs typeface="Times New Roman" panose="02020603050405020304" pitchFamily="18" charset="0"/>
              </a:rPr>
              <a:t>Inter-changeable microscope parallel or convergent</a:t>
            </a:r>
          </a:p>
          <a:p>
            <a:pPr>
              <a:spcAft>
                <a:spcPts val="800"/>
              </a:spcAft>
            </a:pPr>
            <a:r>
              <a:rPr lang="en-GB" sz="1600" kern="100" dirty="0">
                <a:latin typeface="Aptos" panose="020B0004020202020204" pitchFamily="34" charset="0"/>
                <a:cs typeface="Times New Roman" panose="02020603050405020304" pitchFamily="18" charset="0"/>
              </a:rPr>
              <a:t>High colour fidelity </a:t>
            </a:r>
          </a:p>
          <a:p>
            <a:pPr>
              <a:spcAft>
                <a:spcPts val="800"/>
              </a:spcAft>
            </a:pPr>
            <a:r>
              <a:rPr lang="en-GB" sz="1600" kern="100" dirty="0">
                <a:latin typeface="Aptos" panose="020B0004020202020204" pitchFamily="34" charset="0"/>
                <a:cs typeface="Times New Roman" panose="02020603050405020304" pitchFamily="18" charset="0"/>
              </a:rPr>
              <a:t>Blue, green and grey filter + UV are standard</a:t>
            </a:r>
          </a:p>
          <a:p>
            <a:pPr>
              <a:spcAft>
                <a:spcPts val="800"/>
              </a:spcAft>
            </a:pPr>
            <a:r>
              <a:rPr lang="en-GB" sz="1600" kern="100" dirty="0">
                <a:latin typeface="Aptos" panose="020B0004020202020204" pitchFamily="34" charset="0"/>
                <a:cs typeface="Times New Roman" panose="02020603050405020304" pitchFamily="18" charset="0"/>
              </a:rPr>
              <a:t>Detailed images </a:t>
            </a:r>
          </a:p>
          <a:p>
            <a:pPr>
              <a:spcAft>
                <a:spcPts val="800"/>
              </a:spcAft>
            </a:pPr>
            <a:r>
              <a:rPr lang="en-GB" sz="1600" kern="100" dirty="0">
                <a:latin typeface="Aptos" panose="020B0004020202020204" pitchFamily="34" charset="0"/>
                <a:cs typeface="Times New Roman" panose="02020603050405020304" pitchFamily="18" charset="0"/>
              </a:rPr>
              <a:t>5-stage magnification changer as standard</a:t>
            </a:r>
            <a:endParaRPr lang="en-US" sz="1400" dirty="0"/>
          </a:p>
        </p:txBody>
      </p:sp>
      <p:pic>
        <p:nvPicPr>
          <p:cNvPr id="5" name="Grafik 4">
            <a:extLst>
              <a:ext uri="{FF2B5EF4-FFF2-40B4-BE49-F238E27FC236}">
                <a16:creationId xmlns:a16="http://schemas.microsoft.com/office/drawing/2014/main" id="{E159EFCF-1A06-32B3-8DB9-3C8C8689A6A9}"/>
              </a:ext>
            </a:extLst>
          </p:cNvPr>
          <p:cNvPicPr>
            <a:picLocks noChangeAspect="1"/>
          </p:cNvPicPr>
          <p:nvPr/>
        </p:nvPicPr>
        <p:blipFill>
          <a:blip r:embed="rId2"/>
          <a:stretch>
            <a:fillRect/>
          </a:stretch>
        </p:blipFill>
        <p:spPr>
          <a:xfrm>
            <a:off x="6548611" y="1439333"/>
            <a:ext cx="3820685" cy="3999581"/>
          </a:xfrm>
          <a:prstGeom prst="roundRect">
            <a:avLst>
              <a:gd name="adj" fmla="val 2976"/>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232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DD7AA-0E3C-B568-7E58-261C47CCC275}"/>
            </a:ext>
          </a:extLst>
        </p:cNvPr>
        <p:cNvGrpSpPr/>
        <p:nvPr/>
      </p:nvGrpSpPr>
      <p:grpSpPr>
        <a:xfrm>
          <a:off x="0" y="0"/>
          <a:ext cx="0" cy="0"/>
          <a:chOff x="0" y="0"/>
          <a:chExt cx="0" cy="0"/>
        </a:xfrm>
      </p:grpSpPr>
      <p:pic>
        <p:nvPicPr>
          <p:cNvPr id="6" name="Grafik 5" descr="Ein Bild, das Maschine, Forschungsinstrument, Mikroskop enthält.&#10;&#10;Automatisch generierte Beschreibung">
            <a:extLst>
              <a:ext uri="{FF2B5EF4-FFF2-40B4-BE49-F238E27FC236}">
                <a16:creationId xmlns:a16="http://schemas.microsoft.com/office/drawing/2014/main" id="{B0C77BC2-AB03-A823-645C-4B234D26C6D8}"/>
              </a:ext>
            </a:extLst>
          </p:cNvPr>
          <p:cNvPicPr>
            <a:picLocks noChangeAspect="1"/>
          </p:cNvPicPr>
          <p:nvPr/>
        </p:nvPicPr>
        <p:blipFill>
          <a:blip r:embed="rId2"/>
          <a:stretch>
            <a:fillRect/>
          </a:stretch>
        </p:blipFill>
        <p:spPr>
          <a:xfrm>
            <a:off x="1551275" y="0"/>
            <a:ext cx="12192000" cy="6858000"/>
          </a:xfrm>
          <a:prstGeom prst="rect">
            <a:avLst/>
          </a:prstGeom>
        </p:spPr>
      </p:pic>
      <p:sp>
        <p:nvSpPr>
          <p:cNvPr id="2" name="Textplatzhalter 1">
            <a:extLst>
              <a:ext uri="{FF2B5EF4-FFF2-40B4-BE49-F238E27FC236}">
                <a16:creationId xmlns:a16="http://schemas.microsoft.com/office/drawing/2014/main" id="{810DD831-81CA-7AD5-8160-D70BE7FF6B58}"/>
              </a:ext>
            </a:extLst>
          </p:cNvPr>
          <p:cNvSpPr>
            <a:spLocks noGrp="1"/>
          </p:cNvSpPr>
          <p:nvPr>
            <p:ph type="body" sz="quarter" idx="10"/>
          </p:nvPr>
        </p:nvSpPr>
        <p:spPr/>
        <p:txBody>
          <a:bodyPr/>
          <a:lstStyle/>
          <a:p>
            <a:r>
              <a:rPr lang="en-US" dirty="0"/>
              <a:t>PCL 5 Z</a:t>
            </a:r>
          </a:p>
        </p:txBody>
      </p:sp>
      <p:sp>
        <p:nvSpPr>
          <p:cNvPr id="3" name="Titel 2">
            <a:extLst>
              <a:ext uri="{FF2B5EF4-FFF2-40B4-BE49-F238E27FC236}">
                <a16:creationId xmlns:a16="http://schemas.microsoft.com/office/drawing/2014/main" id="{B811E826-D161-1890-5631-C9FB60EF3379}"/>
              </a:ext>
            </a:extLst>
          </p:cNvPr>
          <p:cNvSpPr>
            <a:spLocks noGrp="1"/>
          </p:cNvSpPr>
          <p:nvPr>
            <p:ph type="title"/>
          </p:nvPr>
        </p:nvSpPr>
        <p:spPr/>
        <p:txBody>
          <a:bodyPr/>
          <a:lstStyle/>
          <a:p>
            <a:r>
              <a:rPr lang="en-GB" sz="1600" dirty="0">
                <a:effectLst/>
                <a:latin typeface="Aptos" panose="020B0004020202020204" pitchFamily="34" charset="0"/>
                <a:ea typeface="Aptos" panose="020B0004020202020204" pitchFamily="34" charset="0"/>
                <a:cs typeface="Times New Roman" panose="02020603050405020304" pitchFamily="18" charset="0"/>
              </a:rPr>
              <a:t>OUTSTANDING IMAGE QUALITY AND DETAILED VISUALISATION IN THE ANTERIOR SEGMENT </a:t>
            </a:r>
            <a:endParaRPr lang="en-US" sz="1200" dirty="0"/>
          </a:p>
        </p:txBody>
      </p:sp>
      <p:sp>
        <p:nvSpPr>
          <p:cNvPr id="4" name="Textplatzhalter 3">
            <a:extLst>
              <a:ext uri="{FF2B5EF4-FFF2-40B4-BE49-F238E27FC236}">
                <a16:creationId xmlns:a16="http://schemas.microsoft.com/office/drawing/2014/main" id="{16E0B560-26E5-83D7-17C1-B3C406CD934D}"/>
              </a:ext>
            </a:extLst>
          </p:cNvPr>
          <p:cNvSpPr>
            <a:spLocks noGrp="1"/>
          </p:cNvSpPr>
          <p:nvPr>
            <p:ph type="body" sz="quarter" idx="11"/>
          </p:nvPr>
        </p:nvSpPr>
        <p:spPr>
          <a:xfrm>
            <a:off x="678733" y="1700998"/>
            <a:ext cx="9882188" cy="4077081"/>
          </a:xfrm>
        </p:spPr>
        <p:txBody>
          <a:bodyPr/>
          <a:lstStyle/>
          <a:p>
            <a:pPr>
              <a:spcAft>
                <a:spcPts val="800"/>
              </a:spcAft>
            </a:pPr>
            <a:r>
              <a:rPr lang="en-GB" sz="1800" kern="100" dirty="0">
                <a:latin typeface="Aptos" panose="020B0004020202020204" pitchFamily="34" charset="0"/>
                <a:cs typeface="Times New Roman" panose="02020603050405020304" pitchFamily="18" charset="0"/>
              </a:rPr>
              <a:t>Slit width (continuously adjustable): 	0 - 8 mm </a:t>
            </a:r>
          </a:p>
          <a:p>
            <a:pPr>
              <a:spcAft>
                <a:spcPts val="800"/>
              </a:spcAft>
            </a:pPr>
            <a:r>
              <a:rPr lang="en-GB" sz="1800" kern="100" dirty="0">
                <a:latin typeface="Aptos" panose="020B0004020202020204" pitchFamily="34" charset="0"/>
                <a:cs typeface="Times New Roman" panose="02020603050405020304" pitchFamily="18" charset="0"/>
              </a:rPr>
              <a:t>Slit height (continuously adjustable): 	0.5 - 8 mm</a:t>
            </a:r>
          </a:p>
          <a:p>
            <a:pPr>
              <a:spcAft>
                <a:spcPts val="800"/>
              </a:spcAft>
            </a:pPr>
            <a:r>
              <a:rPr lang="en-GB" sz="1800" kern="100" dirty="0">
                <a:latin typeface="Aptos" panose="020B0004020202020204" pitchFamily="34" charset="0"/>
                <a:cs typeface="Times New Roman" panose="02020603050405020304" pitchFamily="18" charset="0"/>
              </a:rPr>
              <a:t>Illumination fields:			0.2; 1; 2; 3; 4; 6; 8 mm</a:t>
            </a:r>
          </a:p>
          <a:p>
            <a:pPr>
              <a:spcAft>
                <a:spcPts val="800"/>
              </a:spcAft>
            </a:pPr>
            <a:r>
              <a:rPr lang="en-GB" sz="1800" kern="100" dirty="0">
                <a:latin typeface="Aptos" panose="020B0004020202020204" pitchFamily="34" charset="0"/>
                <a:cs typeface="Times New Roman" panose="02020603050405020304" pitchFamily="18" charset="0"/>
              </a:rPr>
              <a:t>Slit rotation: 				±90°</a:t>
            </a:r>
          </a:p>
          <a:p>
            <a:pPr>
              <a:spcAft>
                <a:spcPts val="800"/>
              </a:spcAft>
            </a:pPr>
            <a:r>
              <a:rPr lang="en-GB" sz="1800" kern="100" dirty="0">
                <a:latin typeface="Aptos" panose="020B0004020202020204" pitchFamily="34" charset="0"/>
                <a:cs typeface="Times New Roman" panose="02020603050405020304" pitchFamily="18" charset="0"/>
              </a:rPr>
              <a:t>PCL 5 Z with parallel microscope as standard</a:t>
            </a:r>
            <a:endParaRPr lang="en-US" sz="1800" kern="100" dirty="0">
              <a:latin typeface="Aptos" panose="020B000402020202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56082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Maschine, Mikroskop, Forschungsinstrument, medizinische Ausrüstung enthält.&#10;&#10;Automatisch generierte Beschreibung">
            <a:extLst>
              <a:ext uri="{FF2B5EF4-FFF2-40B4-BE49-F238E27FC236}">
                <a16:creationId xmlns:a16="http://schemas.microsoft.com/office/drawing/2014/main" id="{B43BBB57-3458-9638-2176-D38B71570854}"/>
              </a:ext>
            </a:extLst>
          </p:cNvPr>
          <p:cNvPicPr>
            <a:picLocks noChangeAspect="1"/>
          </p:cNvPicPr>
          <p:nvPr/>
        </p:nvPicPr>
        <p:blipFill>
          <a:blip r:embed="rId2"/>
          <a:stretch>
            <a:fillRect/>
          </a:stretch>
        </p:blipFill>
        <p:spPr>
          <a:xfrm>
            <a:off x="1814448" y="545282"/>
            <a:ext cx="10765410" cy="6055543"/>
          </a:xfrm>
          <a:prstGeom prst="rect">
            <a:avLst/>
          </a:prstGeom>
        </p:spPr>
      </p:pic>
      <p:sp>
        <p:nvSpPr>
          <p:cNvPr id="2" name="Textplatzhalter 1">
            <a:extLst>
              <a:ext uri="{FF2B5EF4-FFF2-40B4-BE49-F238E27FC236}">
                <a16:creationId xmlns:a16="http://schemas.microsoft.com/office/drawing/2014/main" id="{D8C5CECC-9D39-0254-A2FB-7581E32728CD}"/>
              </a:ext>
            </a:extLst>
          </p:cNvPr>
          <p:cNvSpPr>
            <a:spLocks noGrp="1"/>
          </p:cNvSpPr>
          <p:nvPr>
            <p:ph type="body" sz="quarter" idx="10"/>
          </p:nvPr>
        </p:nvSpPr>
        <p:spPr/>
        <p:txBody>
          <a:bodyPr/>
          <a:lstStyle/>
          <a:p>
            <a:r>
              <a:rPr lang="en-US" dirty="0"/>
              <a:t>PCL 5 SH</a:t>
            </a:r>
          </a:p>
        </p:txBody>
      </p:sp>
      <p:sp>
        <p:nvSpPr>
          <p:cNvPr id="3" name="Titel 2">
            <a:extLst>
              <a:ext uri="{FF2B5EF4-FFF2-40B4-BE49-F238E27FC236}">
                <a16:creationId xmlns:a16="http://schemas.microsoft.com/office/drawing/2014/main" id="{B0E9EC02-FBBB-8370-848A-12561E2C9788}"/>
              </a:ext>
            </a:extLst>
          </p:cNvPr>
          <p:cNvSpPr>
            <a:spLocks noGrp="1"/>
          </p:cNvSpPr>
          <p:nvPr>
            <p:ph type="title"/>
          </p:nvPr>
        </p:nvSpPr>
        <p:spPr/>
        <p:txBody>
          <a:bodyPr/>
          <a:lstStyle/>
          <a:p>
            <a:r>
              <a:rPr lang="en-GB" sz="1600" dirty="0">
                <a:effectLst/>
                <a:latin typeface="Aptos" panose="020B0004020202020204" pitchFamily="34" charset="0"/>
                <a:ea typeface="Aptos" panose="020B0004020202020204" pitchFamily="34" charset="0"/>
                <a:cs typeface="Times New Roman" panose="02020603050405020304" pitchFamily="18" charset="0"/>
              </a:rPr>
              <a:t>OUTSTANDING IMAGE QUALITY AND DETAILED VISUALISATION IN THE POSTERIOR SEGMENT </a:t>
            </a:r>
            <a:endParaRPr lang="en-US" sz="1200" dirty="0"/>
          </a:p>
        </p:txBody>
      </p:sp>
      <p:sp>
        <p:nvSpPr>
          <p:cNvPr id="8" name="Textplatzhalter 3">
            <a:extLst>
              <a:ext uri="{FF2B5EF4-FFF2-40B4-BE49-F238E27FC236}">
                <a16:creationId xmlns:a16="http://schemas.microsoft.com/office/drawing/2014/main" id="{8317D16A-A754-BDBB-4DCC-186DD33D26CA}"/>
              </a:ext>
            </a:extLst>
          </p:cNvPr>
          <p:cNvSpPr txBox="1">
            <a:spLocks/>
          </p:cNvSpPr>
          <p:nvPr/>
        </p:nvSpPr>
        <p:spPr>
          <a:xfrm>
            <a:off x="678733" y="1750224"/>
            <a:ext cx="9882188" cy="4077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1F47"/>
                </a:solidFill>
                <a:latin typeface="+mn-lt"/>
                <a:ea typeface="SF Pro Display" pitchFamily="2" charset="0"/>
                <a:cs typeface="SF Pro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1F47"/>
                </a:solidFill>
                <a:latin typeface="+mn-lt"/>
                <a:ea typeface="SF Pro Display" pitchFamily="2" charset="0"/>
                <a:cs typeface="SF Pro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1F47"/>
                </a:solidFill>
                <a:latin typeface="+mn-lt"/>
                <a:ea typeface="SF Pro Display" pitchFamily="2" charset="0"/>
                <a:cs typeface="SF Pro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GB" sz="1800" kern="100" dirty="0">
                <a:latin typeface="Aptos" panose="020B0004020202020204" pitchFamily="34" charset="0"/>
                <a:cs typeface="Times New Roman" panose="02020603050405020304" pitchFamily="18" charset="0"/>
              </a:rPr>
              <a:t>Slit width (continuously adjustable): 	0 - 16 mm </a:t>
            </a:r>
          </a:p>
          <a:p>
            <a:pPr>
              <a:spcAft>
                <a:spcPts val="800"/>
              </a:spcAft>
            </a:pPr>
            <a:r>
              <a:rPr lang="en-GB" sz="1800" kern="100" dirty="0">
                <a:latin typeface="Aptos" panose="020B0004020202020204" pitchFamily="34" charset="0"/>
                <a:cs typeface="Times New Roman" panose="02020603050405020304" pitchFamily="18" charset="0"/>
              </a:rPr>
              <a:t>Slit height (continuously adjustable): 	1 - 16 mm</a:t>
            </a:r>
          </a:p>
          <a:p>
            <a:pPr>
              <a:spcAft>
                <a:spcPts val="800"/>
              </a:spcAft>
            </a:pPr>
            <a:r>
              <a:rPr lang="en-GB" sz="1800" kern="100" dirty="0">
                <a:latin typeface="Aptos" panose="020B0004020202020204" pitchFamily="34" charset="0"/>
                <a:cs typeface="Times New Roman" panose="02020603050405020304" pitchFamily="18" charset="0"/>
              </a:rPr>
              <a:t>Illumination fields: 			1 mm</a:t>
            </a:r>
          </a:p>
          <a:p>
            <a:pPr>
              <a:spcAft>
                <a:spcPts val="800"/>
              </a:spcAft>
            </a:pPr>
            <a:r>
              <a:rPr lang="en-GB" sz="1800" kern="100" dirty="0">
                <a:latin typeface="Aptos" panose="020B0004020202020204" pitchFamily="34" charset="0"/>
                <a:cs typeface="Times New Roman" panose="02020603050405020304" pitchFamily="18" charset="0"/>
              </a:rPr>
              <a:t>Slit rotation: 				±90°</a:t>
            </a:r>
          </a:p>
          <a:p>
            <a:pPr>
              <a:spcAft>
                <a:spcPts val="800"/>
              </a:spcAft>
            </a:pPr>
            <a:r>
              <a:rPr lang="en-GB" sz="1800" kern="100" dirty="0">
                <a:latin typeface="Aptos" panose="020B0004020202020204" pitchFamily="34" charset="0"/>
                <a:cs typeface="Times New Roman" panose="02020603050405020304" pitchFamily="18" charset="0"/>
              </a:rPr>
              <a:t>PCL 5 SH with convergent microscope as standard</a:t>
            </a:r>
            <a:endParaRPr lang="en-US" sz="1800" kern="100" dirty="0">
              <a:latin typeface="Aptos" panose="020B000402020202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87833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esign enthält.&#10;&#10;Automatisch generierte Beschreibung">
            <a:extLst>
              <a:ext uri="{FF2B5EF4-FFF2-40B4-BE49-F238E27FC236}">
                <a16:creationId xmlns:a16="http://schemas.microsoft.com/office/drawing/2014/main" id="{F07E391A-F182-DE96-031A-9203DFFA632A}"/>
              </a:ext>
            </a:extLst>
          </p:cNvPr>
          <p:cNvPicPr>
            <a:picLocks noChangeAspect="1"/>
          </p:cNvPicPr>
          <p:nvPr/>
        </p:nvPicPr>
        <p:blipFill>
          <a:blip r:embed="rId2"/>
          <a:stretch>
            <a:fillRect/>
          </a:stretch>
        </p:blipFill>
        <p:spPr>
          <a:xfrm>
            <a:off x="8571738" y="2128043"/>
            <a:ext cx="3314700" cy="3609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Grafik 2" descr="Ein Bild, das Design enthält.&#10;&#10;Automatisch generierte Beschreibung mit mittlerer Zuverlässigkeit">
            <a:extLst>
              <a:ext uri="{FF2B5EF4-FFF2-40B4-BE49-F238E27FC236}">
                <a16:creationId xmlns:a16="http://schemas.microsoft.com/office/drawing/2014/main" id="{5ABD6084-A99B-C16D-49E0-39FB3334BB4C}"/>
              </a:ext>
            </a:extLst>
          </p:cNvPr>
          <p:cNvPicPr>
            <a:picLocks noChangeAspect="1"/>
          </p:cNvPicPr>
          <p:nvPr/>
        </p:nvPicPr>
        <p:blipFill>
          <a:blip r:embed="rId3"/>
          <a:stretch>
            <a:fillRect/>
          </a:stretch>
        </p:blipFill>
        <p:spPr>
          <a:xfrm>
            <a:off x="5353240" y="1415224"/>
            <a:ext cx="3076575" cy="3076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platzhalter 4">
            <a:extLst>
              <a:ext uri="{FF2B5EF4-FFF2-40B4-BE49-F238E27FC236}">
                <a16:creationId xmlns:a16="http://schemas.microsoft.com/office/drawing/2014/main" id="{B3348708-62E0-087E-135E-56FE606A8D20}"/>
              </a:ext>
            </a:extLst>
          </p:cNvPr>
          <p:cNvSpPr>
            <a:spLocks noGrp="1"/>
          </p:cNvSpPr>
          <p:nvPr>
            <p:ph type="body" sz="quarter" idx="10"/>
          </p:nvPr>
        </p:nvSpPr>
        <p:spPr/>
        <p:txBody>
          <a:bodyPr/>
          <a:lstStyle/>
          <a:p>
            <a:r>
              <a:rPr lang="en-US" dirty="0"/>
              <a:t>Slit lamp tables</a:t>
            </a:r>
          </a:p>
        </p:txBody>
      </p:sp>
      <p:sp>
        <p:nvSpPr>
          <p:cNvPr id="4" name="Titel 3">
            <a:extLst>
              <a:ext uri="{FF2B5EF4-FFF2-40B4-BE49-F238E27FC236}">
                <a16:creationId xmlns:a16="http://schemas.microsoft.com/office/drawing/2014/main" id="{26026882-9126-2C58-EAA1-FBF31A862998}"/>
              </a:ext>
            </a:extLst>
          </p:cNvPr>
          <p:cNvSpPr>
            <a:spLocks noGrp="1"/>
          </p:cNvSpPr>
          <p:nvPr>
            <p:ph type="title"/>
          </p:nvPr>
        </p:nvSpPr>
        <p:spPr/>
        <p:txBody>
          <a:bodyPr/>
          <a:lstStyle/>
          <a:p>
            <a:r>
              <a:rPr lang="en-GB" dirty="0"/>
              <a:t>A.R.C. LASER SLIT LAMP TABLES ARE THE IDEAL BASIS FOR OUR PREMIUM SPLAT LAMPS</a:t>
            </a:r>
            <a:endParaRPr lang="en-US" dirty="0"/>
          </a:p>
        </p:txBody>
      </p:sp>
      <p:sp>
        <p:nvSpPr>
          <p:cNvPr id="6" name="Textplatzhalter 5">
            <a:extLst>
              <a:ext uri="{FF2B5EF4-FFF2-40B4-BE49-F238E27FC236}">
                <a16:creationId xmlns:a16="http://schemas.microsoft.com/office/drawing/2014/main" id="{194A4F5A-BF6B-E20E-6B92-DE098B4D2730}"/>
              </a:ext>
            </a:extLst>
          </p:cNvPr>
          <p:cNvSpPr>
            <a:spLocks noGrp="1"/>
          </p:cNvSpPr>
          <p:nvPr>
            <p:ph type="body" sz="quarter" idx="11"/>
          </p:nvPr>
        </p:nvSpPr>
        <p:spPr>
          <a:xfrm>
            <a:off x="789178" y="1749870"/>
            <a:ext cx="9882188" cy="5335587"/>
          </a:xfrm>
        </p:spPr>
        <p:txBody>
          <a:bodyPr/>
          <a:lstStyle/>
          <a:p>
            <a:pPr>
              <a:spcAft>
                <a:spcPts val="800"/>
              </a:spcAft>
            </a:pPr>
            <a:r>
              <a:rPr lang="en-GB" sz="1800" kern="100" dirty="0">
                <a:latin typeface="Aptos" panose="020B0004020202020204" pitchFamily="34" charset="0"/>
                <a:cs typeface="Times New Roman" panose="02020603050405020304" pitchFamily="18" charset="0"/>
              </a:rPr>
              <a:t>Space-saving</a:t>
            </a:r>
          </a:p>
          <a:p>
            <a:pPr>
              <a:spcAft>
                <a:spcPts val="800"/>
              </a:spcAft>
            </a:pPr>
            <a:r>
              <a:rPr lang="en-GB" sz="1800" kern="100" dirty="0">
                <a:latin typeface="Aptos" panose="020B0004020202020204" pitchFamily="34" charset="0"/>
                <a:cs typeface="Times New Roman" panose="02020603050405020304" pitchFamily="18" charset="0"/>
              </a:rPr>
              <a:t>Clean design without annoying cables</a:t>
            </a:r>
          </a:p>
          <a:p>
            <a:pPr>
              <a:spcAft>
                <a:spcPts val="800"/>
              </a:spcAft>
            </a:pPr>
            <a:r>
              <a:rPr lang="en-GB" sz="1800" kern="100" dirty="0">
                <a:latin typeface="Aptos" panose="020B0004020202020204" pitchFamily="34" charset="0"/>
                <a:cs typeface="Times New Roman" panose="02020603050405020304" pitchFamily="18" charset="0"/>
              </a:rPr>
              <a:t>Wheelchair accessible</a:t>
            </a:r>
          </a:p>
          <a:p>
            <a:pPr marL="0" indent="0">
              <a:spcAft>
                <a:spcPts val="800"/>
              </a:spcAft>
              <a:buNone/>
              <a:tabLst>
                <a:tab pos="265113" algn="l"/>
              </a:tabLst>
            </a:pPr>
            <a:r>
              <a:rPr lang="en-GB" sz="1800" kern="100" dirty="0">
                <a:latin typeface="Aptos" panose="020B0004020202020204" pitchFamily="34" charset="0"/>
                <a:cs typeface="Times New Roman" panose="02020603050405020304" pitchFamily="18" charset="0"/>
              </a:rPr>
              <a:t>	thanks to the sturdy two-column design</a:t>
            </a:r>
          </a:p>
          <a:p>
            <a:pPr>
              <a:spcAft>
                <a:spcPts val="800"/>
              </a:spcAft>
            </a:pPr>
            <a:r>
              <a:rPr lang="en-GB" sz="1800" kern="100" dirty="0">
                <a:latin typeface="Aptos" panose="020B0004020202020204" pitchFamily="34" charset="0"/>
                <a:cs typeface="Times New Roman" panose="02020603050405020304" pitchFamily="18" charset="0"/>
              </a:rPr>
              <a:t>Electric height adjustment: </a:t>
            </a:r>
          </a:p>
          <a:p>
            <a:pPr marL="0" indent="0">
              <a:spcAft>
                <a:spcPts val="800"/>
              </a:spcAft>
              <a:buNone/>
              <a:tabLst>
                <a:tab pos="265113" algn="l"/>
              </a:tabLst>
            </a:pPr>
            <a:r>
              <a:rPr lang="en-GB" sz="1800" kern="100" dirty="0">
                <a:latin typeface="Aptos" panose="020B0004020202020204" pitchFamily="34" charset="0"/>
                <a:cs typeface="Times New Roman" panose="02020603050405020304" pitchFamily="18" charset="0"/>
              </a:rPr>
              <a:t>	table height 72 - 95 cm</a:t>
            </a:r>
          </a:p>
          <a:p>
            <a:pPr>
              <a:spcAft>
                <a:spcPts val="800"/>
              </a:spcAft>
            </a:pPr>
            <a:r>
              <a:rPr lang="en-GB" sz="1800" kern="100" dirty="0">
                <a:latin typeface="Aptos" panose="020B0004020202020204" pitchFamily="34" charset="0"/>
                <a:cs typeface="Times New Roman" panose="02020603050405020304" pitchFamily="18" charset="0"/>
              </a:rPr>
              <a:t>Optional castor version </a:t>
            </a:r>
            <a:endParaRPr lang="en-US" sz="1800" kern="1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661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49EF-0675-3D38-B22C-60A6B12B185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5893736-865D-87AB-DBDD-E4A23F4F251E}"/>
              </a:ext>
            </a:extLst>
          </p:cNvPr>
          <p:cNvSpPr>
            <a:spLocks noGrp="1"/>
          </p:cNvSpPr>
          <p:nvPr>
            <p:ph type="body" sz="quarter" idx="10"/>
          </p:nvPr>
        </p:nvSpPr>
        <p:spPr/>
        <p:txBody>
          <a:bodyPr/>
          <a:lstStyle/>
          <a:p>
            <a:r>
              <a:rPr lang="en-US" noProof="0" dirty="0"/>
              <a:t>PCL 5 - VARIO</a:t>
            </a:r>
          </a:p>
        </p:txBody>
      </p:sp>
      <p:sp>
        <p:nvSpPr>
          <p:cNvPr id="3" name="Titel 2">
            <a:extLst>
              <a:ext uri="{FF2B5EF4-FFF2-40B4-BE49-F238E27FC236}">
                <a16:creationId xmlns:a16="http://schemas.microsoft.com/office/drawing/2014/main" id="{E48F0731-EEF4-6164-FCE7-209671BA2D39}"/>
              </a:ext>
            </a:extLst>
          </p:cNvPr>
          <p:cNvSpPr>
            <a:spLocks noGrp="1"/>
          </p:cNvSpPr>
          <p:nvPr>
            <p:ph type="title"/>
          </p:nvPr>
        </p:nvSpPr>
        <p:spPr/>
        <p:txBody>
          <a:bodyPr/>
          <a:lstStyle/>
          <a:p>
            <a:r>
              <a:rPr lang="en-US" noProof="0" dirty="0"/>
              <a:t>SLIT LAMP</a:t>
            </a:r>
          </a:p>
        </p:txBody>
      </p:sp>
      <p:sp>
        <p:nvSpPr>
          <p:cNvPr id="6" name="Titel 2">
            <a:extLst>
              <a:ext uri="{FF2B5EF4-FFF2-40B4-BE49-F238E27FC236}">
                <a16:creationId xmlns:a16="http://schemas.microsoft.com/office/drawing/2014/main" id="{038A68A0-53A3-57DC-F32B-578428FAFB8F}"/>
              </a:ext>
            </a:extLst>
          </p:cNvPr>
          <p:cNvSpPr txBox="1">
            <a:spLocks/>
          </p:cNvSpPr>
          <p:nvPr/>
        </p:nvSpPr>
        <p:spPr>
          <a:xfrm>
            <a:off x="367644" y="2242481"/>
            <a:ext cx="5081047" cy="1186519"/>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kumimoji="0" lang="de-DE" sz="2900" b="1" i="0" u="none" strike="noStrike" kern="1200" cap="none" spc="0" normalizeH="0" baseline="0">
                <a:ln>
                  <a:noFill/>
                </a:ln>
                <a:solidFill>
                  <a:srgbClr val="002060"/>
                </a:solidFill>
                <a:effectLst/>
                <a:uLnTx/>
                <a:uFillTx/>
                <a:latin typeface="Arial" pitchFamily="34" charset="0"/>
                <a:ea typeface="+mj-ea"/>
                <a:cs typeface="Arial" pitchFamily="34" charset="0"/>
              </a:defRPr>
            </a:lvl1pPr>
          </a:lstStyle>
          <a:p>
            <a:pPr algn="r">
              <a:lnSpc>
                <a:spcPct val="150000"/>
              </a:lnSpc>
            </a:pPr>
            <a:r>
              <a:rPr lang="en-US" sz="2400" noProof="0" dirty="0">
                <a:latin typeface="Nunito" pitchFamily="2" charset="0"/>
              </a:rPr>
              <a:t>VARIO combination </a:t>
            </a:r>
          </a:p>
          <a:p>
            <a:pPr algn="r">
              <a:lnSpc>
                <a:spcPct val="150000"/>
              </a:lnSpc>
            </a:pPr>
            <a:r>
              <a:rPr lang="en-US" sz="2400" noProof="0" dirty="0">
                <a:solidFill>
                  <a:schemeClr val="tx1">
                    <a:lumMod val="95000"/>
                    <a:lumOff val="5000"/>
                  </a:schemeClr>
                </a:solidFill>
                <a:latin typeface="Nunito" pitchFamily="2" charset="0"/>
              </a:rPr>
              <a:t>Cito 532 with</a:t>
            </a:r>
            <a:endParaRPr lang="en-US" sz="2400" noProof="0" dirty="0">
              <a:latin typeface="Nunito" pitchFamily="2" charset="0"/>
            </a:endParaRPr>
          </a:p>
          <a:p>
            <a:pPr algn="r">
              <a:lnSpc>
                <a:spcPct val="150000"/>
              </a:lnSpc>
            </a:pPr>
            <a:r>
              <a:rPr lang="en-US" sz="2000" noProof="0" dirty="0">
                <a:solidFill>
                  <a:schemeClr val="tx1">
                    <a:lumMod val="95000"/>
                    <a:lumOff val="5000"/>
                  </a:schemeClr>
                </a:solidFill>
                <a:latin typeface="Nunito" pitchFamily="2" charset="0"/>
              </a:rPr>
              <a:t>Classic 514</a:t>
            </a:r>
          </a:p>
          <a:p>
            <a:pPr algn="r">
              <a:lnSpc>
                <a:spcPct val="150000"/>
              </a:lnSpc>
            </a:pPr>
            <a:r>
              <a:rPr lang="en-US" sz="2000" noProof="0" dirty="0">
                <a:solidFill>
                  <a:schemeClr val="tx1">
                    <a:lumMod val="95000"/>
                    <a:lumOff val="5000"/>
                  </a:schemeClr>
                </a:solidFill>
                <a:latin typeface="Nunito" pitchFamily="2" charset="0"/>
              </a:rPr>
              <a:t>COBRA with </a:t>
            </a:r>
          </a:p>
          <a:p>
            <a:pPr algn="r">
              <a:lnSpc>
                <a:spcPct val="150000"/>
              </a:lnSpc>
            </a:pPr>
            <a:r>
              <a:rPr lang="en-US" sz="2000" noProof="0" dirty="0">
                <a:solidFill>
                  <a:schemeClr val="tx1">
                    <a:lumMod val="95000"/>
                    <a:lumOff val="5000"/>
                  </a:schemeClr>
                </a:solidFill>
                <a:latin typeface="Nunito" pitchFamily="2" charset="0"/>
              </a:rPr>
              <a:t>Classic 514</a:t>
            </a:r>
            <a:endParaRPr lang="en-US" sz="2400" noProof="0" dirty="0">
              <a:latin typeface="Nunito" pitchFamily="2" charset="0"/>
            </a:endParaRPr>
          </a:p>
        </p:txBody>
      </p:sp>
      <p:pic>
        <p:nvPicPr>
          <p:cNvPr id="8" name="Grafik 6">
            <a:extLst>
              <a:ext uri="{FF2B5EF4-FFF2-40B4-BE49-F238E27FC236}">
                <a16:creationId xmlns:a16="http://schemas.microsoft.com/office/drawing/2014/main" id="{5A7F93CE-D339-6CF0-6C93-B1D699CA8F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69" b="12822"/>
          <a:stretch/>
        </p:blipFill>
        <p:spPr>
          <a:xfrm>
            <a:off x="5697127" y="632224"/>
            <a:ext cx="5190832" cy="6225776"/>
          </a:xfrm>
          <a:prstGeom prst="rect">
            <a:avLst/>
          </a:prstGeom>
        </p:spPr>
      </p:pic>
      <p:sp>
        <p:nvSpPr>
          <p:cNvPr id="4" name="Textfeld 3">
            <a:extLst>
              <a:ext uri="{FF2B5EF4-FFF2-40B4-BE49-F238E27FC236}">
                <a16:creationId xmlns:a16="http://schemas.microsoft.com/office/drawing/2014/main" id="{D4167146-70EB-7C96-E6E2-BE281533FAF2}"/>
              </a:ext>
            </a:extLst>
          </p:cNvPr>
          <p:cNvSpPr txBox="1"/>
          <p:nvPr/>
        </p:nvSpPr>
        <p:spPr>
          <a:xfrm rot="21011150">
            <a:off x="945775" y="4553934"/>
            <a:ext cx="4201573" cy="1323439"/>
          </a:xfrm>
          <a:prstGeom prst="rect">
            <a:avLst/>
          </a:prstGeom>
          <a:noFill/>
        </p:spPr>
        <p:txBody>
          <a:bodyPr wrap="square" rtlCol="0">
            <a:spAutoFit/>
          </a:bodyPr>
          <a:lstStyle/>
          <a:p>
            <a:r>
              <a:rPr lang="en-US" sz="1600" noProof="0" dirty="0">
                <a:latin typeface="Ink Free" panose="03080402000500000000" pitchFamily="66" charset="0"/>
              </a:rPr>
              <a:t>Not combined in one slit lamp as</a:t>
            </a:r>
          </a:p>
          <a:p>
            <a:pPr marL="285750" indent="-285750">
              <a:buFont typeface="Arial" panose="020B0604020202020204" pitchFamily="34" charset="0"/>
              <a:buChar char="•"/>
            </a:pPr>
            <a:r>
              <a:rPr lang="en-US" sz="1600" noProof="0" dirty="0">
                <a:latin typeface="Ink Free" panose="03080402000500000000" pitchFamily="66" charset="0"/>
              </a:rPr>
              <a:t>PCL 5 Z is designed for best application in anterior section of the eye</a:t>
            </a:r>
          </a:p>
          <a:p>
            <a:pPr marL="285750" indent="-285750">
              <a:buFont typeface="Arial" panose="020B0604020202020204" pitchFamily="34" charset="0"/>
              <a:buChar char="•"/>
            </a:pPr>
            <a:r>
              <a:rPr lang="en-US" sz="1600" noProof="0" dirty="0">
                <a:latin typeface="Ink Free" panose="03080402000500000000" pitchFamily="66" charset="0"/>
              </a:rPr>
              <a:t>PCL 5 SH is designed for best visualization of retina in central field and in periphery</a:t>
            </a:r>
          </a:p>
        </p:txBody>
      </p:sp>
    </p:spTree>
    <p:extLst>
      <p:ext uri="{BB962C8B-B14F-4D97-AF65-F5344CB8AC3E}">
        <p14:creationId xmlns:p14="http://schemas.microsoft.com/office/powerpoint/2010/main" val="293910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8FBF-46FB-EDBD-0185-7F7C7F2C76B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79C3DBC-8FA7-24DB-D695-628DA2D464D2}"/>
              </a:ext>
            </a:extLst>
          </p:cNvPr>
          <p:cNvSpPr>
            <a:spLocks noGrp="1"/>
          </p:cNvSpPr>
          <p:nvPr>
            <p:ph type="body" sz="quarter" idx="10"/>
          </p:nvPr>
        </p:nvSpPr>
        <p:spPr>
          <a:xfrm>
            <a:off x="644412" y="256932"/>
            <a:ext cx="9261587" cy="464285"/>
          </a:xfrm>
        </p:spPr>
        <p:txBody>
          <a:bodyPr/>
          <a:lstStyle/>
          <a:p>
            <a:r>
              <a:rPr lang="en-US" noProof="0" dirty="0"/>
              <a:t>Phone imaging port for PCL 5</a:t>
            </a:r>
          </a:p>
        </p:txBody>
      </p:sp>
      <p:sp>
        <p:nvSpPr>
          <p:cNvPr id="3" name="Titel 2">
            <a:extLst>
              <a:ext uri="{FF2B5EF4-FFF2-40B4-BE49-F238E27FC236}">
                <a16:creationId xmlns:a16="http://schemas.microsoft.com/office/drawing/2014/main" id="{E2798201-5E9B-AFF5-1998-9EB0A6059EC4}"/>
              </a:ext>
            </a:extLst>
          </p:cNvPr>
          <p:cNvSpPr>
            <a:spLocks noGrp="1"/>
          </p:cNvSpPr>
          <p:nvPr>
            <p:ph type="title"/>
          </p:nvPr>
        </p:nvSpPr>
        <p:spPr/>
        <p:txBody>
          <a:bodyPr/>
          <a:lstStyle/>
          <a:p>
            <a:r>
              <a:rPr lang="en-US" noProof="0" dirty="0"/>
              <a:t>CITO 532</a:t>
            </a:r>
          </a:p>
        </p:txBody>
      </p:sp>
      <p:pic>
        <p:nvPicPr>
          <p:cNvPr id="6" name="Grafik 5">
            <a:extLst>
              <a:ext uri="{FF2B5EF4-FFF2-40B4-BE49-F238E27FC236}">
                <a16:creationId xmlns:a16="http://schemas.microsoft.com/office/drawing/2014/main" id="{7C160814-A5FE-157C-905D-4749A7BC4C71}"/>
              </a:ext>
            </a:extLst>
          </p:cNvPr>
          <p:cNvPicPr>
            <a:picLocks noChangeAspect="1"/>
          </p:cNvPicPr>
          <p:nvPr/>
        </p:nvPicPr>
        <p:blipFill>
          <a:blip r:embed="rId3"/>
          <a:stretch>
            <a:fillRect/>
          </a:stretch>
        </p:blipFill>
        <p:spPr>
          <a:xfrm>
            <a:off x="678732" y="1466576"/>
            <a:ext cx="5909507" cy="3276874"/>
          </a:xfrm>
          <a:prstGeom prst="roundRect">
            <a:avLst>
              <a:gd name="adj" fmla="val 3012"/>
            </a:avLst>
          </a:prstGeom>
          <a:solidFill>
            <a:srgbClr val="FFFFFF">
              <a:shade val="85000"/>
            </a:srgbClr>
          </a:solidFill>
          <a:ln>
            <a:noFill/>
          </a:ln>
          <a:effectLst>
            <a:reflection blurRad="12700" stA="38000" endPos="28000" dist="5000" dir="5400000" sy="-100000" algn="bl" rotWithShape="0"/>
          </a:effectLst>
        </p:spPr>
      </p:pic>
      <p:pic>
        <p:nvPicPr>
          <p:cNvPr id="9" name="Grafik 8" descr="Ein Bild, das Maschine, Screenshot, medizinische Ausrüstung enthält.&#10;&#10;KI-generierte Inhalte können fehlerhaft sein.">
            <a:extLst>
              <a:ext uri="{FF2B5EF4-FFF2-40B4-BE49-F238E27FC236}">
                <a16:creationId xmlns:a16="http://schemas.microsoft.com/office/drawing/2014/main" id="{162AA3AB-6E80-9132-04A7-8A40E5A7AB9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8286750" y="-349302"/>
            <a:ext cx="4319587" cy="7671587"/>
          </a:xfrm>
          <a:prstGeom prst="rect">
            <a:avLst/>
          </a:prstGeom>
        </p:spPr>
      </p:pic>
      <p:sp>
        <p:nvSpPr>
          <p:cNvPr id="13" name="Textfeld 12">
            <a:extLst>
              <a:ext uri="{FF2B5EF4-FFF2-40B4-BE49-F238E27FC236}">
                <a16:creationId xmlns:a16="http://schemas.microsoft.com/office/drawing/2014/main" id="{732733DB-B5EF-11A1-A2BC-51B693C43FB0}"/>
              </a:ext>
            </a:extLst>
          </p:cNvPr>
          <p:cNvSpPr txBox="1"/>
          <p:nvPr/>
        </p:nvSpPr>
        <p:spPr>
          <a:xfrm>
            <a:off x="6622558" y="1525679"/>
            <a:ext cx="5876621" cy="1077218"/>
          </a:xfrm>
          <a:prstGeom prst="rect">
            <a:avLst/>
          </a:prstGeom>
          <a:noFill/>
        </p:spPr>
        <p:txBody>
          <a:bodyPr wrap="square">
            <a:spAutoFit/>
          </a:bodyPr>
          <a:lstStyle/>
          <a:p>
            <a:r>
              <a:rPr lang="en-US" sz="1600" b="1" i="0" u="none" strike="noStrike" baseline="0" noProof="0" dirty="0">
                <a:solidFill>
                  <a:srgbClr val="001F5F"/>
                </a:solidFill>
                <a:latin typeface="Nunito" pitchFamily="2" charset="0"/>
              </a:rPr>
              <a:t>Phone-Imaging-Port for: </a:t>
            </a:r>
            <a:endParaRPr lang="en-US" sz="1600" b="1" i="0" u="none" strike="noStrike" baseline="0" noProof="0" dirty="0">
              <a:solidFill>
                <a:srgbClr val="000000"/>
              </a:solidFill>
              <a:latin typeface="Nunito" pitchFamily="2" charset="0"/>
            </a:endParaRPr>
          </a:p>
          <a:p>
            <a:pPr marL="285750" indent="-285750">
              <a:buFont typeface="Arial" panose="020B0604020202020204" pitchFamily="34" charset="0"/>
              <a:buChar char="•"/>
            </a:pPr>
            <a:r>
              <a:rPr lang="en-US" sz="1600" b="0" i="0" u="none" strike="noStrike" baseline="0" noProof="0" dirty="0">
                <a:solidFill>
                  <a:srgbClr val="000000"/>
                </a:solidFill>
                <a:latin typeface="Nunito" pitchFamily="2" charset="0"/>
              </a:rPr>
              <a:t>Photography </a:t>
            </a:r>
          </a:p>
          <a:p>
            <a:pPr marL="285750" indent="-285750">
              <a:buFont typeface="Arial" panose="020B0604020202020204" pitchFamily="34" charset="0"/>
              <a:buChar char="•"/>
            </a:pPr>
            <a:r>
              <a:rPr lang="en-US" sz="1600" b="0" i="0" u="none" strike="noStrike" baseline="0" noProof="0" dirty="0">
                <a:solidFill>
                  <a:srgbClr val="000000"/>
                </a:solidFill>
                <a:latin typeface="Nunito" pitchFamily="2" charset="0"/>
              </a:rPr>
              <a:t>Filming </a:t>
            </a:r>
          </a:p>
          <a:p>
            <a:pPr marL="285750" indent="-285750">
              <a:buFont typeface="Arial" panose="020B0604020202020204" pitchFamily="34" charset="0"/>
              <a:buChar char="•"/>
            </a:pPr>
            <a:r>
              <a:rPr lang="en-US" sz="1600" b="0" i="0" u="none" strike="noStrike" baseline="0" noProof="0" dirty="0">
                <a:solidFill>
                  <a:srgbClr val="000000"/>
                </a:solidFill>
                <a:latin typeface="Nunito" pitchFamily="2" charset="0"/>
              </a:rPr>
              <a:t>Live observing </a:t>
            </a:r>
          </a:p>
        </p:txBody>
      </p:sp>
      <p:sp>
        <p:nvSpPr>
          <p:cNvPr id="19" name="Textfeld 18">
            <a:extLst>
              <a:ext uri="{FF2B5EF4-FFF2-40B4-BE49-F238E27FC236}">
                <a16:creationId xmlns:a16="http://schemas.microsoft.com/office/drawing/2014/main" id="{9EE9B28B-6BB6-6E1B-36C1-67FA8015BB39}"/>
              </a:ext>
            </a:extLst>
          </p:cNvPr>
          <p:cNvSpPr txBox="1"/>
          <p:nvPr/>
        </p:nvSpPr>
        <p:spPr>
          <a:xfrm>
            <a:off x="644412" y="5123740"/>
            <a:ext cx="7608017" cy="1477328"/>
          </a:xfrm>
          <a:prstGeom prst="rect">
            <a:avLst/>
          </a:prstGeom>
          <a:noFill/>
        </p:spPr>
        <p:txBody>
          <a:bodyPr wrap="square">
            <a:spAutoFit/>
          </a:bodyPr>
          <a:lstStyle/>
          <a:p>
            <a:r>
              <a:rPr lang="en-US" sz="1800" b="0" i="0" u="none" strike="noStrike" baseline="0" noProof="0" dirty="0">
                <a:solidFill>
                  <a:srgbClr val="001F5F"/>
                </a:solidFill>
                <a:latin typeface="Segoe UI Symbol" panose="020B0502040204020203" pitchFamily="34" charset="0"/>
              </a:rPr>
              <a:t>High-quality beam splitter: </a:t>
            </a:r>
            <a:endParaRPr lang="en-US" sz="1800" b="0" i="0" u="none" strike="noStrike" baseline="0" noProof="0" dirty="0">
              <a:solidFill>
                <a:srgbClr val="000000"/>
              </a:solidFill>
              <a:latin typeface="Segoe UI Symbol" panose="020B0502040204020203" pitchFamily="34" charset="0"/>
            </a:endParaRPr>
          </a:p>
          <a:p>
            <a:pPr marL="285750" indent="-285750">
              <a:buFont typeface="Arial" panose="020B0604020202020204" pitchFamily="34" charset="0"/>
              <a:buChar char="•"/>
            </a:pPr>
            <a:r>
              <a:rPr lang="en-US" sz="1800" b="0" i="0" u="none" strike="noStrike" baseline="0" noProof="0" dirty="0">
                <a:solidFill>
                  <a:srgbClr val="001F5F"/>
                </a:solidFill>
                <a:latin typeface="Segoe UI Symbol" panose="020B0502040204020203" pitchFamily="34" charset="0"/>
              </a:rPr>
              <a:t>Picture rotation function </a:t>
            </a:r>
          </a:p>
          <a:p>
            <a:pPr marL="285750" indent="-285750">
              <a:buFont typeface="Arial" panose="020B0604020202020204" pitchFamily="34" charset="0"/>
              <a:buChar char="•"/>
            </a:pPr>
            <a:r>
              <a:rPr lang="en-US" noProof="0" dirty="0">
                <a:solidFill>
                  <a:srgbClr val="001F5F"/>
                </a:solidFill>
                <a:latin typeface="Segoe UI Symbol" panose="020B0502040204020203" pitchFamily="34" charset="0"/>
              </a:rPr>
              <a:t>H</a:t>
            </a:r>
            <a:r>
              <a:rPr lang="en-US" sz="1800" b="0" i="0" u="none" strike="noStrike" baseline="0" noProof="0" dirty="0">
                <a:solidFill>
                  <a:srgbClr val="001F5F"/>
                </a:solidFill>
                <a:latin typeface="Segoe UI Symbol" panose="020B0502040204020203" pitchFamily="34" charset="0"/>
              </a:rPr>
              <a:t>igh-quality optics </a:t>
            </a:r>
          </a:p>
          <a:p>
            <a:pPr marL="285750" indent="-285750">
              <a:buFont typeface="Arial" panose="020B0604020202020204" pitchFamily="34" charset="0"/>
              <a:buChar char="•"/>
            </a:pPr>
            <a:r>
              <a:rPr lang="en-US" noProof="0" dirty="0">
                <a:solidFill>
                  <a:srgbClr val="001F5F"/>
                </a:solidFill>
                <a:latin typeface="Segoe UI Symbol" panose="020B0502040204020203" pitchFamily="34" charset="0"/>
              </a:rPr>
              <a:t>For </a:t>
            </a:r>
            <a:r>
              <a:rPr lang="en-US" sz="1800" b="0" i="0" u="none" strike="noStrike" baseline="0" noProof="0" dirty="0">
                <a:solidFill>
                  <a:srgbClr val="001F5F"/>
                </a:solidFill>
                <a:latin typeface="Segoe UI Symbol" panose="020B0502040204020203" pitchFamily="34" charset="0"/>
              </a:rPr>
              <a:t>mobile phones up to 6.8” display size </a:t>
            </a:r>
            <a:endParaRPr lang="en-US" sz="1800" b="0" i="0" u="none" strike="noStrike" baseline="0" noProof="0" dirty="0">
              <a:solidFill>
                <a:srgbClr val="000000"/>
              </a:solidFill>
              <a:latin typeface="Segoe UI Symbol" panose="020B0502040204020203" pitchFamily="34" charset="0"/>
            </a:endParaRPr>
          </a:p>
          <a:p>
            <a:pPr marL="285750" indent="-285750">
              <a:buFont typeface="Arial" panose="020B0604020202020204" pitchFamily="34" charset="0"/>
              <a:buChar char="•"/>
            </a:pPr>
            <a:r>
              <a:rPr lang="en-US" noProof="0" dirty="0">
                <a:solidFill>
                  <a:srgbClr val="001F5F"/>
                </a:solidFill>
                <a:latin typeface="Segoe UI Symbol" panose="020B0502040204020203" pitchFamily="34" charset="0"/>
              </a:rPr>
              <a:t>P</a:t>
            </a:r>
            <a:r>
              <a:rPr lang="en-US" sz="1800" b="0" i="0" u="none" strike="noStrike" baseline="0" noProof="0" dirty="0">
                <a:solidFill>
                  <a:srgbClr val="001F5F"/>
                </a:solidFill>
                <a:latin typeface="Segoe UI Symbol" panose="020B0502040204020203" pitchFamily="34" charset="0"/>
              </a:rPr>
              <a:t>ortrait and landscape format</a:t>
            </a:r>
            <a:endParaRPr lang="en-US" sz="1800" b="0" i="0" u="none" strike="noStrike" baseline="0" noProof="0" dirty="0">
              <a:solidFill>
                <a:srgbClr val="000000"/>
              </a:solidFill>
              <a:latin typeface="Segoe UI Symbol" panose="020B0502040204020203" pitchFamily="34" charset="0"/>
            </a:endParaRPr>
          </a:p>
        </p:txBody>
      </p:sp>
      <p:sp>
        <p:nvSpPr>
          <p:cNvPr id="21" name="Textfeld 20">
            <a:extLst>
              <a:ext uri="{FF2B5EF4-FFF2-40B4-BE49-F238E27FC236}">
                <a16:creationId xmlns:a16="http://schemas.microsoft.com/office/drawing/2014/main" id="{9F1ACFDC-493B-2824-92E1-7A01ED9C1A60}"/>
              </a:ext>
            </a:extLst>
          </p:cNvPr>
          <p:cNvSpPr txBox="1"/>
          <p:nvPr/>
        </p:nvSpPr>
        <p:spPr>
          <a:xfrm rot="20295268">
            <a:off x="6281824" y="4870656"/>
            <a:ext cx="3025260" cy="923330"/>
          </a:xfrm>
          <a:prstGeom prst="rect">
            <a:avLst/>
          </a:prstGeom>
          <a:noFill/>
        </p:spPr>
        <p:txBody>
          <a:bodyPr wrap="square">
            <a:spAutoFit/>
          </a:bodyPr>
          <a:lstStyle/>
          <a:p>
            <a:r>
              <a:rPr lang="en-US" sz="1800" b="0" i="0" u="none" strike="noStrike" baseline="0" noProof="0" dirty="0">
                <a:solidFill>
                  <a:srgbClr val="006FC0"/>
                </a:solidFill>
                <a:latin typeface="Ink Free" panose="03080402000500000000" pitchFamily="66" charset="0"/>
              </a:rPr>
              <a:t>Upgrade your mobile phone for documentation and training purpose! </a:t>
            </a:r>
            <a:endParaRPr lang="en-US" sz="1800" b="0" i="0" u="none" strike="noStrike" baseline="0" noProof="0" dirty="0">
              <a:solidFill>
                <a:srgbClr val="000000"/>
              </a:solidFill>
              <a:latin typeface="Ink Free" panose="03080402000500000000" pitchFamily="66" charset="0"/>
            </a:endParaRPr>
          </a:p>
        </p:txBody>
      </p:sp>
      <p:sp>
        <p:nvSpPr>
          <p:cNvPr id="23" name="Textfeld 22">
            <a:extLst>
              <a:ext uri="{FF2B5EF4-FFF2-40B4-BE49-F238E27FC236}">
                <a16:creationId xmlns:a16="http://schemas.microsoft.com/office/drawing/2014/main" id="{F05F6209-BC3B-700B-C7AE-4F36AB5D25CA}"/>
              </a:ext>
            </a:extLst>
          </p:cNvPr>
          <p:cNvSpPr txBox="1"/>
          <p:nvPr/>
        </p:nvSpPr>
        <p:spPr>
          <a:xfrm>
            <a:off x="644412" y="4340888"/>
            <a:ext cx="6300786" cy="461665"/>
          </a:xfrm>
          <a:prstGeom prst="rect">
            <a:avLst/>
          </a:prstGeom>
          <a:noFill/>
        </p:spPr>
        <p:txBody>
          <a:bodyPr wrap="square">
            <a:spAutoFit/>
          </a:bodyPr>
          <a:lstStyle/>
          <a:p>
            <a:r>
              <a:rPr lang="en-US" sz="1200" b="0" i="0" u="none" strike="noStrike" baseline="0" noProof="0" dirty="0">
                <a:solidFill>
                  <a:srgbClr val="001F5F"/>
                </a:solidFill>
                <a:latin typeface="Segoe UI Symbol" panose="020B0502040204020203" pitchFamily="34" charset="0"/>
              </a:rPr>
              <a:t>A.R.C. Laser REF: ZU01108</a:t>
            </a:r>
            <a:endParaRPr lang="en-US" sz="1200" noProof="0" dirty="0"/>
          </a:p>
          <a:p>
            <a:r>
              <a:rPr lang="en-US" sz="1200" b="0" i="0" u="none" strike="noStrike" baseline="0" noProof="0" dirty="0">
                <a:solidFill>
                  <a:srgbClr val="001F5F"/>
                </a:solidFill>
                <a:latin typeface="Segoe UI Symbol" panose="020B0502040204020203" pitchFamily="34" charset="0"/>
              </a:rPr>
              <a:t>Description: Beamsplitter with mobile phone adaption </a:t>
            </a:r>
            <a:endParaRPr lang="en-US" sz="1200" b="0" i="0" u="none" strike="noStrike" baseline="0" noProof="0" dirty="0">
              <a:solidFill>
                <a:srgbClr val="000000"/>
              </a:solidFill>
              <a:latin typeface="Segoe UI Symbol" panose="020B0502040204020203" pitchFamily="34" charset="0"/>
            </a:endParaRPr>
          </a:p>
        </p:txBody>
      </p:sp>
    </p:spTree>
    <p:extLst>
      <p:ext uri="{BB962C8B-B14F-4D97-AF65-F5344CB8AC3E}">
        <p14:creationId xmlns:p14="http://schemas.microsoft.com/office/powerpoint/2010/main" val="2513655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Fenster, Architektur, Eigentum, Fassade enthält.&#10;&#10;Automatisch generierte Beschreibung">
            <a:extLst>
              <a:ext uri="{FF2B5EF4-FFF2-40B4-BE49-F238E27FC236}">
                <a16:creationId xmlns:a16="http://schemas.microsoft.com/office/drawing/2014/main" id="{760D0927-F1A6-777C-19D3-F061EE699133}"/>
              </a:ext>
            </a:extLst>
          </p:cNvPr>
          <p:cNvPicPr>
            <a:picLocks noChangeAspect="1"/>
          </p:cNvPicPr>
          <p:nvPr/>
        </p:nvPicPr>
        <p:blipFill>
          <a:blip r:embed="rId2"/>
          <a:stretch>
            <a:fillRect/>
          </a:stretch>
        </p:blipFill>
        <p:spPr>
          <a:xfrm>
            <a:off x="-687598" y="-503676"/>
            <a:ext cx="13567195" cy="9112964"/>
          </a:xfrm>
          <a:prstGeom prst="rect">
            <a:avLst/>
          </a:prstGeom>
        </p:spPr>
      </p:pic>
    </p:spTree>
    <p:extLst>
      <p:ext uri="{BB962C8B-B14F-4D97-AF65-F5344CB8AC3E}">
        <p14:creationId xmlns:p14="http://schemas.microsoft.com/office/powerpoint/2010/main" val="2964668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Design 2013–2022">
  <a:themeElements>
    <a:clrScheme name="ARC-1">
      <a:dk1>
        <a:srgbClr val="000000"/>
      </a:dk1>
      <a:lt1>
        <a:srgbClr val="FFFFFF"/>
      </a:lt1>
      <a:dk2>
        <a:srgbClr val="44546A"/>
      </a:dk2>
      <a:lt2>
        <a:srgbClr val="E7E6E6"/>
      </a:lt2>
      <a:accent1>
        <a:srgbClr val="4472C4"/>
      </a:accent1>
      <a:accent2>
        <a:srgbClr val="638FC7"/>
      </a:accent2>
      <a:accent3>
        <a:srgbClr val="A5A5A5"/>
      </a:accent3>
      <a:accent4>
        <a:srgbClr val="63D9FF"/>
      </a:accent4>
      <a:accent5>
        <a:srgbClr val="5B9BD5"/>
      </a:accent5>
      <a:accent6>
        <a:srgbClr val="70AD47"/>
      </a:accent6>
      <a:hlink>
        <a:srgbClr val="0563C1"/>
      </a:hlink>
      <a:folHlink>
        <a:srgbClr val="954F72"/>
      </a:folHlink>
    </a:clrScheme>
    <a:fontScheme name="ARC2">
      <a:majorFont>
        <a:latin typeface="SF Pro Light"/>
        <a:ea typeface=""/>
        <a:cs typeface=""/>
      </a:majorFont>
      <a:minorFont>
        <a:latin typeface="SF Pro Medium"/>
        <a:ea typeface=""/>
        <a:cs typeface=""/>
      </a:minorFont>
    </a:fontScheme>
    <a:fmtScheme name="Office-Design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6BFDD7DC-2286-4439-817F-988885F2D583}" vid="{C0E1244D-A4A0-44DE-BA9B-D4F3639A4E1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85C67EEFD660249900537BAF84CCC92" ma:contentTypeVersion="7" ma:contentTypeDescription="Ein neues Dokument erstellen." ma:contentTypeScope="" ma:versionID="ebef20789e1c20acedee634f04d73630">
  <xsd:schema xmlns:xsd="http://www.w3.org/2001/XMLSchema" xmlns:xs="http://www.w3.org/2001/XMLSchema" xmlns:p="http://schemas.microsoft.com/office/2006/metadata/properties" xmlns:ns3="a61ff595-b78e-4f9e-bbec-022fe78df953" xmlns:ns4="269d5a4c-7793-4bff-aa8a-bfeb4cd1b214" targetNamespace="http://schemas.microsoft.com/office/2006/metadata/properties" ma:root="true" ma:fieldsID="bfe29be7c9665281d3282ea6273691ea" ns3:_="" ns4:_="">
    <xsd:import namespace="a61ff595-b78e-4f9e-bbec-022fe78df953"/>
    <xsd:import namespace="269d5a4c-7793-4bff-aa8a-bfeb4cd1b214"/>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f595-b78e-4f9e-bbec-022fe78df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9d5a4c-7793-4bff-aa8a-bfeb4cd1b214"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SharingHintHash" ma:index="13"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61ff595-b78e-4f9e-bbec-022fe78df953" xsi:nil="true"/>
  </documentManagement>
</p:properties>
</file>

<file path=customXml/itemProps1.xml><?xml version="1.0" encoding="utf-8"?>
<ds:datastoreItem xmlns:ds="http://schemas.openxmlformats.org/officeDocument/2006/customXml" ds:itemID="{737779AB-4A79-4A9A-BFC4-74F5A0F8F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f595-b78e-4f9e-bbec-022fe78df953"/>
    <ds:schemaRef ds:uri="269d5a4c-7793-4bff-aa8a-bfeb4cd1b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1ACDC0-779A-45A8-8553-72967276F3F5}">
  <ds:schemaRefs>
    <ds:schemaRef ds:uri="http://schemas.microsoft.com/sharepoint/v3/contenttype/forms"/>
  </ds:schemaRefs>
</ds:datastoreItem>
</file>

<file path=customXml/itemProps3.xml><?xml version="1.0" encoding="utf-8"?>
<ds:datastoreItem xmlns:ds="http://schemas.openxmlformats.org/officeDocument/2006/customXml" ds:itemID="{6B768D90-3809-438A-8269-A153D059C66C}">
  <ds:schemaRefs>
    <ds:schemaRef ds:uri="http://www.w3.org/XML/1998/namespace"/>
    <ds:schemaRef ds:uri="269d5a4c-7793-4bff-aa8a-bfeb4cd1b214"/>
    <ds:schemaRef ds:uri="http://purl.org/dc/elements/1.1/"/>
    <ds:schemaRef ds:uri="a61ff595-b78e-4f9e-bbec-022fe78df953"/>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219</TotalTime>
  <Words>399</Words>
  <Application>Microsoft Office PowerPoint</Application>
  <PresentationFormat>Breitbild</PresentationFormat>
  <Paragraphs>65</Paragraphs>
  <Slides>8</Slides>
  <Notes>2</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8</vt:i4>
      </vt:variant>
    </vt:vector>
  </HeadingPairs>
  <TitlesOfParts>
    <vt:vector size="19" baseType="lpstr">
      <vt:lpstr>Arial</vt:lpstr>
      <vt:lpstr>Calibri</vt:lpstr>
      <vt:lpstr>SF Pro Medium</vt:lpstr>
      <vt:lpstr>Ink Free</vt:lpstr>
      <vt:lpstr>Segoe UI Symbol</vt:lpstr>
      <vt:lpstr>Nunito</vt:lpstr>
      <vt:lpstr>Montserrat</vt:lpstr>
      <vt:lpstr>Montserrat SemiBold</vt:lpstr>
      <vt:lpstr>Aptos</vt:lpstr>
      <vt:lpstr>SF Pro Heavy</vt:lpstr>
      <vt:lpstr>Office-Design 2013–2022</vt:lpstr>
      <vt:lpstr>PowerPoint-Präsentation</vt:lpstr>
      <vt:lpstr>PCL 5 – A.R.C. Laser SLIT LAMPS</vt:lpstr>
      <vt:lpstr>OUTSTANDING IMAGE QUALITY AND DETAILED VISUALISATION IN THE ANTERIOR SEGMENT </vt:lpstr>
      <vt:lpstr>OUTSTANDING IMAGE QUALITY AND DETAILED VISUALISATION IN THE POSTERIOR SEGMENT </vt:lpstr>
      <vt:lpstr>A.R.C. LASER SLIT LAMP TABLES ARE THE IDEAL BASIS FOR OUR PREMIUM SPLAT LAMPS</vt:lpstr>
      <vt:lpstr>SLIT LAMP</vt:lpstr>
      <vt:lpstr>CITO 532</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 Bartlog</dc:creator>
  <cp:lastModifiedBy>Christin Bartlog | A.R.C. Laser GmbH</cp:lastModifiedBy>
  <cp:revision>5</cp:revision>
  <dcterms:created xsi:type="dcterms:W3CDTF">2024-06-12T14:07:49Z</dcterms:created>
  <dcterms:modified xsi:type="dcterms:W3CDTF">2025-04-17T11:55:01Z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0x010100285C67EEFD660249900537BAF84CCC92</vt:lpwstr>
  </property>
</Properties>
</file>