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309" r:id="rId5"/>
    <p:sldId id="321" r:id="rId6"/>
    <p:sldId id="895" r:id="rId7"/>
    <p:sldId id="893" r:id="rId8"/>
    <p:sldId id="894" r:id="rId9"/>
    <p:sldId id="892" r:id="rId10"/>
    <p:sldId id="866" r:id="rId11"/>
    <p:sldId id="887" r:id="rId12"/>
    <p:sldId id="896" r:id="rId13"/>
    <p:sldId id="885" r:id="rId14"/>
    <p:sldId id="888" r:id="rId15"/>
    <p:sldId id="882" r:id="rId16"/>
    <p:sldId id="889" r:id="rId17"/>
    <p:sldId id="897" r:id="rId18"/>
    <p:sldId id="884" r:id="rId19"/>
    <p:sldId id="890" r:id="rId20"/>
    <p:sldId id="898" r:id="rId21"/>
    <p:sldId id="899" r:id="rId22"/>
    <p:sldId id="900" r:id="rId23"/>
    <p:sldId id="901" r:id="rId24"/>
    <p:sldId id="902" r:id="rId25"/>
    <p:sldId id="903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D571C1-60D9-4CFA-8455-4C86ADD10DC5}" v="221" dt="2026-01-22T14:41:19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1942"/>
  </p:normalViewPr>
  <p:slideViewPr>
    <p:cSldViewPr snapToGrid="0">
      <p:cViewPr varScale="1">
        <p:scale>
          <a:sx n="104" d="100"/>
          <a:sy n="104" d="100"/>
        </p:scale>
        <p:origin x="23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benutzer" userId="S::urn:spo:tenantanon#1d976e37-56b4-4ccd-8e88-58fa633aaca9::" providerId="AD" clId="Web-{F5CA466F-803B-03E2-A639-5D76E056A313}"/>
    <pc:docChg chg="modSld">
      <pc:chgData name="Gastbenutzer" userId="S::urn:spo:tenantanon#1d976e37-56b4-4ccd-8e88-58fa633aaca9::" providerId="AD" clId="Web-{F5CA466F-803B-03E2-A639-5D76E056A313}" dt="2026-01-19T10:47:26.640" v="0"/>
      <pc:docMkLst>
        <pc:docMk/>
      </pc:docMkLst>
      <pc:sldChg chg="addSp delAnim">
        <pc:chgData name="Gastbenutzer" userId="S::urn:spo:tenantanon#1d976e37-56b4-4ccd-8e88-58fa633aaca9::" providerId="AD" clId="Web-{F5CA466F-803B-03E2-A639-5D76E056A313}" dt="2026-01-19T10:47:26.640" v="0"/>
        <pc:sldMkLst>
          <pc:docMk/>
          <pc:sldMk cId="14991399" sldId="892"/>
        </pc:sldMkLst>
        <pc:grpChg chg="add">
          <ac:chgData name="Gastbenutzer" userId="S::urn:spo:tenantanon#1d976e37-56b4-4ccd-8e88-58fa633aaca9::" providerId="AD" clId="Web-{F5CA466F-803B-03E2-A639-5D76E056A313}" dt="2026-01-19T10:47:26.640" v="0"/>
          <ac:grpSpMkLst>
            <pc:docMk/>
            <pc:sldMk cId="14991399" sldId="892"/>
            <ac:grpSpMk id="4" creationId="{FF860738-97A9-B139-689F-27AFAFCB7D5F}"/>
          </ac:grpSpMkLst>
        </pc:grpChg>
      </pc:sldChg>
    </pc:docChg>
  </pc:docChgLst>
  <pc:docChgLst>
    <pc:chgData name="Christin Bartlog | A.R.C. Laser GmbH" userId="5e88b187-3a67-4690-9c1f-b4519bc727e2" providerId="ADAL" clId="{83085F08-2056-4904-A87E-B2C9C7A91886}"/>
    <pc:docChg chg="undo custSel addSld delSld modSld sldOrd">
      <pc:chgData name="Christin Bartlog | A.R.C. Laser GmbH" userId="5e88b187-3a67-4690-9c1f-b4519bc727e2" providerId="ADAL" clId="{83085F08-2056-4904-A87E-B2C9C7A91886}" dt="2026-01-22T14:53:54.033" v="5078" actId="1076"/>
      <pc:docMkLst>
        <pc:docMk/>
      </pc:docMkLst>
      <pc:sldChg chg="addSp delSp modSp mod">
        <pc:chgData name="Christin Bartlog | A.R.C. Laser GmbH" userId="5e88b187-3a67-4690-9c1f-b4519bc727e2" providerId="ADAL" clId="{83085F08-2056-4904-A87E-B2C9C7A91886}" dt="2026-01-14T15:38:01.763" v="2108" actId="478"/>
        <pc:sldMkLst>
          <pc:docMk/>
          <pc:sldMk cId="1212405354" sldId="321"/>
        </pc:sldMkLst>
        <pc:spChg chg="mod">
          <ac:chgData name="Christin Bartlog | A.R.C. Laser GmbH" userId="5e88b187-3a67-4690-9c1f-b4519bc727e2" providerId="ADAL" clId="{83085F08-2056-4904-A87E-B2C9C7A91886}" dt="2026-01-14T14:45:19.550" v="581" actId="20577"/>
          <ac:spMkLst>
            <pc:docMk/>
            <pc:sldMk cId="1212405354" sldId="321"/>
            <ac:spMk id="2" creationId="{186A9FB3-1900-FD73-199E-4F92B0E835CA}"/>
          </ac:spMkLst>
        </pc:spChg>
        <pc:spChg chg="mod">
          <ac:chgData name="Christin Bartlog | A.R.C. Laser GmbH" userId="5e88b187-3a67-4690-9c1f-b4519bc727e2" providerId="ADAL" clId="{83085F08-2056-4904-A87E-B2C9C7A91886}" dt="2026-01-14T14:44:37.036" v="481"/>
          <ac:spMkLst>
            <pc:docMk/>
            <pc:sldMk cId="1212405354" sldId="321"/>
            <ac:spMk id="3" creationId="{000FF042-FAD8-075B-0BC9-5884AD8D9C2D}"/>
          </ac:spMkLst>
        </pc:spChg>
        <pc:picChg chg="mod">
          <ac:chgData name="Christin Bartlog | A.R.C. Laser GmbH" userId="5e88b187-3a67-4690-9c1f-b4519bc727e2" providerId="ADAL" clId="{83085F08-2056-4904-A87E-B2C9C7A91886}" dt="2026-01-14T14:22:32.640" v="103" actId="1076"/>
          <ac:picMkLst>
            <pc:docMk/>
            <pc:sldMk cId="1212405354" sldId="321"/>
            <ac:picMk id="6" creationId="{D05D1EB3-3959-6638-4574-426B16FD30A6}"/>
          </ac:picMkLst>
        </pc:picChg>
      </pc:sldChg>
      <pc:sldChg chg="addSp delSp modSp mod delAnim modShow">
        <pc:chgData name="Christin Bartlog | A.R.C. Laser GmbH" userId="5e88b187-3a67-4690-9c1f-b4519bc727e2" providerId="ADAL" clId="{83085F08-2056-4904-A87E-B2C9C7A91886}" dt="2026-01-22T14:21:03.388" v="3544" actId="20577"/>
        <pc:sldMkLst>
          <pc:docMk/>
          <pc:sldMk cId="3345163981" sldId="866"/>
        </pc:sldMkLst>
        <pc:spChg chg="mod">
          <ac:chgData name="Christin Bartlog | A.R.C. Laser GmbH" userId="5e88b187-3a67-4690-9c1f-b4519bc727e2" providerId="ADAL" clId="{83085F08-2056-4904-A87E-B2C9C7A91886}" dt="2026-01-22T14:21:03.388" v="3544" actId="20577"/>
          <ac:spMkLst>
            <pc:docMk/>
            <pc:sldMk cId="3345163981" sldId="866"/>
            <ac:spMk id="2" creationId="{E5CBD811-E738-71FC-89A7-F7F31B3E81F5}"/>
          </ac:spMkLst>
        </pc:spChg>
        <pc:spChg chg="mod">
          <ac:chgData name="Christin Bartlog | A.R.C. Laser GmbH" userId="5e88b187-3a67-4690-9c1f-b4519bc727e2" providerId="ADAL" clId="{83085F08-2056-4904-A87E-B2C9C7A91886}" dt="2026-01-22T14:19:57.648" v="3442"/>
          <ac:spMkLst>
            <pc:docMk/>
            <pc:sldMk cId="3345163981" sldId="866"/>
            <ac:spMk id="3" creationId="{3A8F35C6-84D7-595B-ECB2-D09E0D78A2F6}"/>
          </ac:spMkLst>
        </pc:spChg>
        <pc:spChg chg="add del mod">
          <ac:chgData name="Christin Bartlog | A.R.C. Laser GmbH" userId="5e88b187-3a67-4690-9c1f-b4519bc727e2" providerId="ADAL" clId="{83085F08-2056-4904-A87E-B2C9C7A91886}" dt="2026-01-22T14:13:17.392" v="3424" actId="478"/>
          <ac:spMkLst>
            <pc:docMk/>
            <pc:sldMk cId="3345163981" sldId="866"/>
            <ac:spMk id="4" creationId="{D079B4EB-89A4-D6CF-EDBB-25727ADDD236}"/>
          </ac:spMkLst>
        </pc:spChg>
        <pc:spChg chg="add mod">
          <ac:chgData name="Christin Bartlog | A.R.C. Laser GmbH" userId="5e88b187-3a67-4690-9c1f-b4519bc727e2" providerId="ADAL" clId="{83085F08-2056-4904-A87E-B2C9C7A91886}" dt="2026-01-22T14:12:30.716" v="3409" actId="404"/>
          <ac:spMkLst>
            <pc:docMk/>
            <pc:sldMk cId="3345163981" sldId="866"/>
            <ac:spMk id="5" creationId="{D7E2AA63-09FE-96F4-A8DE-63CD64B81F6C}"/>
          </ac:spMkLst>
        </pc:spChg>
        <pc:spChg chg="add mod">
          <ac:chgData name="Christin Bartlog | A.R.C. Laser GmbH" userId="5e88b187-3a67-4690-9c1f-b4519bc727e2" providerId="ADAL" clId="{83085F08-2056-4904-A87E-B2C9C7A91886}" dt="2026-01-22T14:13:03.164" v="3421" actId="1076"/>
          <ac:spMkLst>
            <pc:docMk/>
            <pc:sldMk cId="3345163981" sldId="866"/>
            <ac:spMk id="9" creationId="{B8B288C4-6E58-6CD2-3F42-77830FC30DA3}"/>
          </ac:spMkLst>
        </pc:spChg>
        <pc:spChg chg="add mod">
          <ac:chgData name="Christin Bartlog | A.R.C. Laser GmbH" userId="5e88b187-3a67-4690-9c1f-b4519bc727e2" providerId="ADAL" clId="{83085F08-2056-4904-A87E-B2C9C7A91886}" dt="2026-01-22T14:13:09.724" v="3422" actId="1076"/>
          <ac:spMkLst>
            <pc:docMk/>
            <pc:sldMk cId="3345163981" sldId="866"/>
            <ac:spMk id="11" creationId="{C077B4B7-A59A-B750-471E-1944B24ED9B4}"/>
          </ac:spMkLst>
        </pc:spChg>
        <pc:spChg chg="add mod">
          <ac:chgData name="Christin Bartlog | A.R.C. Laser GmbH" userId="5e88b187-3a67-4690-9c1f-b4519bc727e2" providerId="ADAL" clId="{83085F08-2056-4904-A87E-B2C9C7A91886}" dt="2026-01-22T14:13:12.485" v="3423" actId="1076"/>
          <ac:spMkLst>
            <pc:docMk/>
            <pc:sldMk cId="3345163981" sldId="866"/>
            <ac:spMk id="12" creationId="{C30F92DD-790F-832B-7DBB-224BF2A6A11B}"/>
          </ac:spMkLst>
        </pc:spChg>
        <pc:spChg chg="mod">
          <ac:chgData name="Christin Bartlog | A.R.C. Laser GmbH" userId="5e88b187-3a67-4690-9c1f-b4519bc727e2" providerId="ADAL" clId="{83085F08-2056-4904-A87E-B2C9C7A91886}" dt="2026-01-22T14:01:46.234" v="3215" actId="6549"/>
          <ac:spMkLst>
            <pc:docMk/>
            <pc:sldMk cId="3345163981" sldId="866"/>
            <ac:spMk id="13" creationId="{29C39097-E03E-CE85-91D7-0235B96CACB1}"/>
          </ac:spMkLst>
        </pc:spChg>
        <pc:spChg chg="mod">
          <ac:chgData name="Christin Bartlog | A.R.C. Laser GmbH" userId="5e88b187-3a67-4690-9c1f-b4519bc727e2" providerId="ADAL" clId="{83085F08-2056-4904-A87E-B2C9C7A91886}" dt="2026-01-22T14:01:51.153" v="3216" actId="20577"/>
          <ac:spMkLst>
            <pc:docMk/>
            <pc:sldMk cId="3345163981" sldId="866"/>
            <ac:spMk id="14" creationId="{8BCBD582-5E69-A4A4-393E-059C9FDA0FFF}"/>
          </ac:spMkLst>
        </pc:spChg>
        <pc:spChg chg="mod">
          <ac:chgData name="Christin Bartlog | A.R.C. Laser GmbH" userId="5e88b187-3a67-4690-9c1f-b4519bc727e2" providerId="ADAL" clId="{83085F08-2056-4904-A87E-B2C9C7A91886}" dt="2026-01-22T14:03:09.139" v="3225" actId="403"/>
          <ac:spMkLst>
            <pc:docMk/>
            <pc:sldMk cId="3345163981" sldId="866"/>
            <ac:spMk id="16" creationId="{D2CB0649-33FE-B2CD-759D-E15F2979166C}"/>
          </ac:spMkLst>
        </pc:spChg>
        <pc:spChg chg="del mod">
          <ac:chgData name="Christin Bartlog | A.R.C. Laser GmbH" userId="5e88b187-3a67-4690-9c1f-b4519bc727e2" providerId="ADAL" clId="{83085F08-2056-4904-A87E-B2C9C7A91886}" dt="2026-01-21T08:21:47.693" v="3006" actId="478"/>
          <ac:spMkLst>
            <pc:docMk/>
            <pc:sldMk cId="3345163981" sldId="866"/>
            <ac:spMk id="33" creationId="{B1A5814F-C47B-53EA-F162-D71F408700DD}"/>
          </ac:spMkLst>
        </pc:spChg>
        <pc:picChg chg="mod">
          <ac:chgData name="Christin Bartlog | A.R.C. Laser GmbH" userId="5e88b187-3a67-4690-9c1f-b4519bc727e2" providerId="ADAL" clId="{83085F08-2056-4904-A87E-B2C9C7A91886}" dt="2026-01-22T14:12:40.695" v="3411" actId="1076"/>
          <ac:picMkLst>
            <pc:docMk/>
            <pc:sldMk cId="3345163981" sldId="866"/>
            <ac:picMk id="32" creationId="{609EDFD0-347D-3781-0D47-A845F2F7BDF9}"/>
          </ac:picMkLst>
        </pc:picChg>
      </pc:sldChg>
      <pc:sldChg chg="addSp delSp modSp mod delAnim modAnim modShow">
        <pc:chgData name="Christin Bartlog | A.R.C. Laser GmbH" userId="5e88b187-3a67-4690-9c1f-b4519bc727e2" providerId="ADAL" clId="{83085F08-2056-4904-A87E-B2C9C7A91886}" dt="2026-01-22T14:22:05.424" v="3679" actId="20577"/>
        <pc:sldMkLst>
          <pc:docMk/>
          <pc:sldMk cId="4100469706" sldId="882"/>
        </pc:sldMkLst>
        <pc:spChg chg="mod">
          <ac:chgData name="Christin Bartlog | A.R.C. Laser GmbH" userId="5e88b187-3a67-4690-9c1f-b4519bc727e2" providerId="ADAL" clId="{83085F08-2056-4904-A87E-B2C9C7A91886}" dt="2026-01-22T14:22:05.424" v="3679" actId="20577"/>
          <ac:spMkLst>
            <pc:docMk/>
            <pc:sldMk cId="4100469706" sldId="882"/>
            <ac:spMk id="2" creationId="{09C57D03-EF8E-5854-595A-C215A1783810}"/>
          </ac:spMkLst>
        </pc:spChg>
        <pc:spChg chg="mod">
          <ac:chgData name="Christin Bartlog | A.R.C. Laser GmbH" userId="5e88b187-3a67-4690-9c1f-b4519bc727e2" providerId="ADAL" clId="{83085F08-2056-4904-A87E-B2C9C7A91886}" dt="2026-01-22T14:21:53.613" v="3642"/>
          <ac:spMkLst>
            <pc:docMk/>
            <pc:sldMk cId="4100469706" sldId="882"/>
            <ac:spMk id="3" creationId="{B86926C1-F31D-1332-5113-760C7A80AC0F}"/>
          </ac:spMkLst>
        </pc:spChg>
        <pc:spChg chg="add del mod">
          <ac:chgData name="Christin Bartlog | A.R.C. Laser GmbH" userId="5e88b187-3a67-4690-9c1f-b4519bc727e2" providerId="ADAL" clId="{83085F08-2056-4904-A87E-B2C9C7A91886}" dt="2026-01-21T08:21:57.695" v="3009" actId="478"/>
          <ac:spMkLst>
            <pc:docMk/>
            <pc:sldMk cId="4100469706" sldId="882"/>
            <ac:spMk id="7" creationId="{F7E05097-1575-AAC3-479D-DF45A42BDDF1}"/>
          </ac:spMkLst>
        </pc:spChg>
        <pc:spChg chg="add del mod">
          <ac:chgData name="Christin Bartlog | A.R.C. Laser GmbH" userId="5e88b187-3a67-4690-9c1f-b4519bc727e2" providerId="ADAL" clId="{83085F08-2056-4904-A87E-B2C9C7A91886}" dt="2026-01-21T08:22:00.359" v="3010" actId="478"/>
          <ac:spMkLst>
            <pc:docMk/>
            <pc:sldMk cId="4100469706" sldId="882"/>
            <ac:spMk id="8" creationId="{06FF3366-08F4-5311-E603-D9293213F5AA}"/>
          </ac:spMkLst>
        </pc:spChg>
        <pc:spChg chg="add del mod">
          <ac:chgData name="Christin Bartlog | A.R.C. Laser GmbH" userId="5e88b187-3a67-4690-9c1f-b4519bc727e2" providerId="ADAL" clId="{83085F08-2056-4904-A87E-B2C9C7A91886}" dt="2026-01-21T08:22:01.400" v="3011" actId="478"/>
          <ac:spMkLst>
            <pc:docMk/>
            <pc:sldMk cId="4100469706" sldId="882"/>
            <ac:spMk id="10" creationId="{FD70AD9B-D8D2-D43B-4D44-2D3C9B929CCB}"/>
          </ac:spMkLst>
        </pc:spChg>
      </pc:sldChg>
      <pc:sldChg chg="addSp delSp modSp mod delAnim modAnim modShow">
        <pc:chgData name="Christin Bartlog | A.R.C. Laser GmbH" userId="5e88b187-3a67-4690-9c1f-b4519bc727e2" providerId="ADAL" clId="{83085F08-2056-4904-A87E-B2C9C7A91886}" dt="2026-01-22T14:23:21.444" v="3859" actId="6549"/>
        <pc:sldMkLst>
          <pc:docMk/>
          <pc:sldMk cId="3176352719" sldId="884"/>
        </pc:sldMkLst>
        <pc:spChg chg="mod">
          <ac:chgData name="Christin Bartlog | A.R.C. Laser GmbH" userId="5e88b187-3a67-4690-9c1f-b4519bc727e2" providerId="ADAL" clId="{83085F08-2056-4904-A87E-B2C9C7A91886}" dt="2026-01-22T14:23:21.444" v="3859" actId="6549"/>
          <ac:spMkLst>
            <pc:docMk/>
            <pc:sldMk cId="3176352719" sldId="884"/>
            <ac:spMk id="2" creationId="{AEA14E9F-903F-3C29-4FF6-F7BDBA5275D3}"/>
          </ac:spMkLst>
        </pc:spChg>
        <pc:spChg chg="mod">
          <ac:chgData name="Christin Bartlog | A.R.C. Laser GmbH" userId="5e88b187-3a67-4690-9c1f-b4519bc727e2" providerId="ADAL" clId="{83085F08-2056-4904-A87E-B2C9C7A91886}" dt="2026-01-22T14:22:41.415" v="3756"/>
          <ac:spMkLst>
            <pc:docMk/>
            <pc:sldMk cId="3176352719" sldId="884"/>
            <ac:spMk id="3" creationId="{DF25DE34-E926-26ED-2BA2-49937B5D5B2C}"/>
          </ac:spMkLst>
        </pc:spChg>
        <pc:spChg chg="add del mod">
          <ac:chgData name="Christin Bartlog | A.R.C. Laser GmbH" userId="5e88b187-3a67-4690-9c1f-b4519bc727e2" providerId="ADAL" clId="{83085F08-2056-4904-A87E-B2C9C7A91886}" dt="2026-01-21T08:22:06.265" v="3013" actId="478"/>
          <ac:spMkLst>
            <pc:docMk/>
            <pc:sldMk cId="3176352719" sldId="884"/>
            <ac:spMk id="6" creationId="{499D2F95-8989-917E-E60E-4465E0466554}"/>
          </ac:spMkLst>
        </pc:spChg>
        <pc:spChg chg="add del mod">
          <ac:chgData name="Christin Bartlog | A.R.C. Laser GmbH" userId="5e88b187-3a67-4690-9c1f-b4519bc727e2" providerId="ADAL" clId="{83085F08-2056-4904-A87E-B2C9C7A91886}" dt="2026-01-21T08:22:05.296" v="3012" actId="478"/>
          <ac:spMkLst>
            <pc:docMk/>
            <pc:sldMk cId="3176352719" sldId="884"/>
            <ac:spMk id="7" creationId="{6E9C54E2-01B7-EBFB-071B-630168EBC263}"/>
          </ac:spMkLst>
        </pc:spChg>
      </pc:sldChg>
      <pc:sldChg chg="addSp delSp modSp mod delAnim modAnim modShow">
        <pc:chgData name="Christin Bartlog | A.R.C. Laser GmbH" userId="5e88b187-3a67-4690-9c1f-b4519bc727e2" providerId="ADAL" clId="{83085F08-2056-4904-A87E-B2C9C7A91886}" dt="2026-01-22T14:41:01.209" v="4909" actId="14100"/>
        <pc:sldMkLst>
          <pc:docMk/>
          <pc:sldMk cId="3234039785" sldId="885"/>
        </pc:sldMkLst>
        <pc:spChg chg="mod">
          <ac:chgData name="Christin Bartlog | A.R.C. Laser GmbH" userId="5e88b187-3a67-4690-9c1f-b4519bc727e2" providerId="ADAL" clId="{83085F08-2056-4904-A87E-B2C9C7A91886}" dt="2026-01-22T14:21:33.357" v="3606" actId="20577"/>
          <ac:spMkLst>
            <pc:docMk/>
            <pc:sldMk cId="3234039785" sldId="885"/>
            <ac:spMk id="2" creationId="{52570BEB-5DE6-B0C2-C349-ED24C4BCD225}"/>
          </ac:spMkLst>
        </pc:spChg>
        <pc:spChg chg="mod">
          <ac:chgData name="Christin Bartlog | A.R.C. Laser GmbH" userId="5e88b187-3a67-4690-9c1f-b4519bc727e2" providerId="ADAL" clId="{83085F08-2056-4904-A87E-B2C9C7A91886}" dt="2026-01-22T14:21:24.910" v="3576"/>
          <ac:spMkLst>
            <pc:docMk/>
            <pc:sldMk cId="3234039785" sldId="885"/>
            <ac:spMk id="3" creationId="{B37E2F21-91BB-C70F-319C-A5502299AB64}"/>
          </ac:spMkLst>
        </pc:spChg>
        <pc:spChg chg="add del mod">
          <ac:chgData name="Christin Bartlog | A.R.C. Laser GmbH" userId="5e88b187-3a67-4690-9c1f-b4519bc727e2" providerId="ADAL" clId="{83085F08-2056-4904-A87E-B2C9C7A91886}" dt="2026-01-21T08:21:52.729" v="3007" actId="478"/>
          <ac:spMkLst>
            <pc:docMk/>
            <pc:sldMk cId="3234039785" sldId="885"/>
            <ac:spMk id="8" creationId="{EB967EE2-8C8C-700B-9509-8E62718DF3B8}"/>
          </ac:spMkLst>
        </pc:spChg>
        <pc:spChg chg="add del mod">
          <ac:chgData name="Christin Bartlog | A.R.C. Laser GmbH" userId="5e88b187-3a67-4690-9c1f-b4519bc727e2" providerId="ADAL" clId="{83085F08-2056-4904-A87E-B2C9C7A91886}" dt="2026-01-21T08:21:53.335" v="3008" actId="478"/>
          <ac:spMkLst>
            <pc:docMk/>
            <pc:sldMk cId="3234039785" sldId="885"/>
            <ac:spMk id="9" creationId="{DDC573DD-B82E-B5C9-7F9B-A29F2EA48E7F}"/>
          </ac:spMkLst>
        </pc:spChg>
        <pc:spChg chg="mod">
          <ac:chgData name="Christin Bartlog | A.R.C. Laser GmbH" userId="5e88b187-3a67-4690-9c1f-b4519bc727e2" providerId="ADAL" clId="{83085F08-2056-4904-A87E-B2C9C7A91886}" dt="2026-01-22T14:41:01.209" v="4909" actId="14100"/>
          <ac:spMkLst>
            <pc:docMk/>
            <pc:sldMk cId="3234039785" sldId="885"/>
            <ac:spMk id="16" creationId="{88514EBC-BFED-D742-273C-E59AAB2FE888}"/>
          </ac:spMkLst>
        </pc:spChg>
      </pc:sldChg>
      <pc:sldChg chg="modSp mod">
        <pc:chgData name="Christin Bartlog | A.R.C. Laser GmbH" userId="5e88b187-3a67-4690-9c1f-b4519bc727e2" providerId="ADAL" clId="{83085F08-2056-4904-A87E-B2C9C7A91886}" dt="2026-01-22T14:20:56.016" v="3530" actId="20577"/>
        <pc:sldMkLst>
          <pc:docMk/>
          <pc:sldMk cId="1874024948" sldId="887"/>
        </pc:sldMkLst>
        <pc:spChg chg="mod">
          <ac:chgData name="Christin Bartlog | A.R.C. Laser GmbH" userId="5e88b187-3a67-4690-9c1f-b4519bc727e2" providerId="ADAL" clId="{83085F08-2056-4904-A87E-B2C9C7A91886}" dt="2026-01-22T14:20:56.016" v="3530" actId="20577"/>
          <ac:spMkLst>
            <pc:docMk/>
            <pc:sldMk cId="1874024948" sldId="887"/>
            <ac:spMk id="2" creationId="{90C60F0A-839D-4BE8-D86F-1D25E7AA2EC9}"/>
          </ac:spMkLst>
        </pc:spChg>
        <pc:spChg chg="mod">
          <ac:chgData name="Christin Bartlog | A.R.C. Laser GmbH" userId="5e88b187-3a67-4690-9c1f-b4519bc727e2" providerId="ADAL" clId="{83085F08-2056-4904-A87E-B2C9C7A91886}" dt="2026-01-22T14:20:40.598" v="3486"/>
          <ac:spMkLst>
            <pc:docMk/>
            <pc:sldMk cId="1874024948" sldId="887"/>
            <ac:spMk id="3" creationId="{820B3F14-D11C-9FEF-204C-7B91B1604F45}"/>
          </ac:spMkLst>
        </pc:spChg>
        <pc:spChg chg="mod">
          <ac:chgData name="Christin Bartlog | A.R.C. Laser GmbH" userId="5e88b187-3a67-4690-9c1f-b4519bc727e2" providerId="ADAL" clId="{83085F08-2056-4904-A87E-B2C9C7A91886}" dt="2026-01-22T14:02:06.176" v="3219" actId="313"/>
          <ac:spMkLst>
            <pc:docMk/>
            <pc:sldMk cId="1874024948" sldId="887"/>
            <ac:spMk id="13" creationId="{8F38C5DF-12DD-94FE-15F3-5E8557F46645}"/>
          </ac:spMkLst>
        </pc:spChg>
        <pc:spChg chg="mod">
          <ac:chgData name="Christin Bartlog | A.R.C. Laser GmbH" userId="5e88b187-3a67-4690-9c1f-b4519bc727e2" providerId="ADAL" clId="{83085F08-2056-4904-A87E-B2C9C7A91886}" dt="2026-01-22T14:02:03.897" v="3218" actId="313"/>
          <ac:spMkLst>
            <pc:docMk/>
            <pc:sldMk cId="1874024948" sldId="887"/>
            <ac:spMk id="14" creationId="{EF0E8894-BE96-00AE-A35B-1002383931F3}"/>
          </ac:spMkLst>
        </pc:spChg>
      </pc:sldChg>
      <pc:sldChg chg="modSp mod">
        <pc:chgData name="Christin Bartlog | A.R.C. Laser GmbH" userId="5e88b187-3a67-4690-9c1f-b4519bc727e2" providerId="ADAL" clId="{83085F08-2056-4904-A87E-B2C9C7A91886}" dt="2026-01-22T14:21:48.914" v="3641" actId="20577"/>
        <pc:sldMkLst>
          <pc:docMk/>
          <pc:sldMk cId="3814614090" sldId="888"/>
        </pc:sldMkLst>
        <pc:spChg chg="mod">
          <ac:chgData name="Christin Bartlog | A.R.C. Laser GmbH" userId="5e88b187-3a67-4690-9c1f-b4519bc727e2" providerId="ADAL" clId="{83085F08-2056-4904-A87E-B2C9C7A91886}" dt="2026-01-22T14:21:48.914" v="3641" actId="20577"/>
          <ac:spMkLst>
            <pc:docMk/>
            <pc:sldMk cId="3814614090" sldId="888"/>
            <ac:spMk id="2" creationId="{CD87FCB7-BD4B-AE48-4496-C07BF7117C2D}"/>
          </ac:spMkLst>
        </pc:spChg>
        <pc:spChg chg="mod">
          <ac:chgData name="Christin Bartlog | A.R.C. Laser GmbH" userId="5e88b187-3a67-4690-9c1f-b4519bc727e2" providerId="ADAL" clId="{83085F08-2056-4904-A87E-B2C9C7A91886}" dt="2026-01-22T14:21:36.512" v="3607"/>
          <ac:spMkLst>
            <pc:docMk/>
            <pc:sldMk cId="3814614090" sldId="888"/>
            <ac:spMk id="3" creationId="{5229BACC-5590-3A45-6193-BE6963F00C59}"/>
          </ac:spMkLst>
        </pc:spChg>
        <pc:spChg chg="mod">
          <ac:chgData name="Christin Bartlog | A.R.C. Laser GmbH" userId="5e88b187-3a67-4690-9c1f-b4519bc727e2" providerId="ADAL" clId="{83085F08-2056-4904-A87E-B2C9C7A91886}" dt="2026-01-14T15:49:50.163" v="2424" actId="115"/>
          <ac:spMkLst>
            <pc:docMk/>
            <pc:sldMk cId="3814614090" sldId="888"/>
            <ac:spMk id="16" creationId="{B221EAE5-064C-5756-18DD-F127DC219741}"/>
          </ac:spMkLst>
        </pc:spChg>
      </pc:sldChg>
      <pc:sldChg chg="modSp mod">
        <pc:chgData name="Christin Bartlog | A.R.C. Laser GmbH" userId="5e88b187-3a67-4690-9c1f-b4519bc727e2" providerId="ADAL" clId="{83085F08-2056-4904-A87E-B2C9C7A91886}" dt="2026-01-22T14:22:21.967" v="3717"/>
        <pc:sldMkLst>
          <pc:docMk/>
          <pc:sldMk cId="2226454324" sldId="889"/>
        </pc:sldMkLst>
        <pc:spChg chg="mod">
          <ac:chgData name="Christin Bartlog | A.R.C. Laser GmbH" userId="5e88b187-3a67-4690-9c1f-b4519bc727e2" providerId="ADAL" clId="{83085F08-2056-4904-A87E-B2C9C7A91886}" dt="2026-01-22T14:22:18.857" v="3716" actId="20577"/>
          <ac:spMkLst>
            <pc:docMk/>
            <pc:sldMk cId="2226454324" sldId="889"/>
            <ac:spMk id="2" creationId="{8FDC661C-73DF-3AF8-42CB-41DB12544B63}"/>
          </ac:spMkLst>
        </pc:spChg>
        <pc:spChg chg="mod">
          <ac:chgData name="Christin Bartlog | A.R.C. Laser GmbH" userId="5e88b187-3a67-4690-9c1f-b4519bc727e2" providerId="ADAL" clId="{83085F08-2056-4904-A87E-B2C9C7A91886}" dt="2026-01-22T14:22:21.967" v="3717"/>
          <ac:spMkLst>
            <pc:docMk/>
            <pc:sldMk cId="2226454324" sldId="889"/>
            <ac:spMk id="3" creationId="{95B4FAD9-D1C1-13C9-5AF1-F5F55F2E6164}"/>
          </ac:spMkLst>
        </pc:spChg>
        <pc:spChg chg="mod">
          <ac:chgData name="Christin Bartlog | A.R.C. Laser GmbH" userId="5e88b187-3a67-4690-9c1f-b4519bc727e2" providerId="ADAL" clId="{83085F08-2056-4904-A87E-B2C9C7A91886}" dt="2026-01-22T14:03:27.560" v="3226" actId="1076"/>
          <ac:spMkLst>
            <pc:docMk/>
            <pc:sldMk cId="2226454324" sldId="889"/>
            <ac:spMk id="4" creationId="{4F42EA6B-F1BF-D7FF-1D6C-6B4A0AA5564C}"/>
          </ac:spMkLst>
        </pc:spChg>
      </pc:sldChg>
      <pc:sldChg chg="modSp mod">
        <pc:chgData name="Christin Bartlog | A.R.C. Laser GmbH" userId="5e88b187-3a67-4690-9c1f-b4519bc727e2" providerId="ADAL" clId="{83085F08-2056-4904-A87E-B2C9C7A91886}" dt="2026-01-22T14:23:14.582" v="3841" actId="20577"/>
        <pc:sldMkLst>
          <pc:docMk/>
          <pc:sldMk cId="2226591886" sldId="890"/>
        </pc:sldMkLst>
        <pc:spChg chg="mod">
          <ac:chgData name="Christin Bartlog | A.R.C. Laser GmbH" userId="5e88b187-3a67-4690-9c1f-b4519bc727e2" providerId="ADAL" clId="{83085F08-2056-4904-A87E-B2C9C7A91886}" dt="2026-01-22T14:23:14.582" v="3841" actId="20577"/>
          <ac:spMkLst>
            <pc:docMk/>
            <pc:sldMk cId="2226591886" sldId="890"/>
            <ac:spMk id="2" creationId="{1AB3A7DA-210C-0474-B544-F7E649797EC1}"/>
          </ac:spMkLst>
        </pc:spChg>
        <pc:spChg chg="mod">
          <ac:chgData name="Christin Bartlog | A.R.C. Laser GmbH" userId="5e88b187-3a67-4690-9c1f-b4519bc727e2" providerId="ADAL" clId="{83085F08-2056-4904-A87E-B2C9C7A91886}" dt="2026-01-22T14:22:56.524" v="3794"/>
          <ac:spMkLst>
            <pc:docMk/>
            <pc:sldMk cId="2226591886" sldId="890"/>
            <ac:spMk id="3" creationId="{675150A7-2975-55E5-0B52-E4D2BACA8472}"/>
          </ac:spMkLst>
        </pc:spChg>
      </pc:sldChg>
      <pc:sldChg chg="addSp delSp modSp add mod modAnim modNotesTx">
        <pc:chgData name="Christin Bartlog | A.R.C. Laser GmbH" userId="5e88b187-3a67-4690-9c1f-b4519bc727e2" providerId="ADAL" clId="{83085F08-2056-4904-A87E-B2C9C7A91886}" dt="2026-01-22T14:41:19.554" v="4931" actId="20577"/>
        <pc:sldMkLst>
          <pc:docMk/>
          <pc:sldMk cId="14991399" sldId="892"/>
        </pc:sldMkLst>
        <pc:spChg chg="mod">
          <ac:chgData name="Christin Bartlog | A.R.C. Laser GmbH" userId="5e88b187-3a67-4690-9c1f-b4519bc727e2" providerId="ADAL" clId="{83085F08-2056-4904-A87E-B2C9C7A91886}" dt="2026-01-14T15:05:17.835" v="1020" actId="20577"/>
          <ac:spMkLst>
            <pc:docMk/>
            <pc:sldMk cId="14991399" sldId="892"/>
            <ac:spMk id="2" creationId="{22B007B1-67B9-F2FE-697E-15D94CDB5B8E}"/>
          </ac:spMkLst>
        </pc:spChg>
        <pc:spChg chg="add mod">
          <ac:chgData name="Christin Bartlog | A.R.C. Laser GmbH" userId="5e88b187-3a67-4690-9c1f-b4519bc727e2" providerId="ADAL" clId="{83085F08-2056-4904-A87E-B2C9C7A91886}" dt="2026-01-14T15:17:36.056" v="1608" actId="255"/>
          <ac:spMkLst>
            <pc:docMk/>
            <pc:sldMk cId="14991399" sldId="892"/>
            <ac:spMk id="36" creationId="{723DEA75-C15B-AFFF-EF10-653F1BFC575C}"/>
          </ac:spMkLst>
        </pc:spChg>
        <pc:spChg chg="add mod">
          <ac:chgData name="Christin Bartlog | A.R.C. Laser GmbH" userId="5e88b187-3a67-4690-9c1f-b4519bc727e2" providerId="ADAL" clId="{83085F08-2056-4904-A87E-B2C9C7A91886}" dt="2026-01-14T15:17:36.056" v="1608" actId="255"/>
          <ac:spMkLst>
            <pc:docMk/>
            <pc:sldMk cId="14991399" sldId="892"/>
            <ac:spMk id="37" creationId="{7F255076-3334-9900-A8E9-2058B888E0A9}"/>
          </ac:spMkLst>
        </pc:spChg>
        <pc:spChg chg="add mod">
          <ac:chgData name="Christin Bartlog | A.R.C. Laser GmbH" userId="5e88b187-3a67-4690-9c1f-b4519bc727e2" providerId="ADAL" clId="{83085F08-2056-4904-A87E-B2C9C7A91886}" dt="2026-01-14T15:22:53.562" v="1835" actId="1076"/>
          <ac:spMkLst>
            <pc:docMk/>
            <pc:sldMk cId="14991399" sldId="892"/>
            <ac:spMk id="38" creationId="{C544B162-CD5A-393E-A52C-13F104120E2B}"/>
          </ac:spMkLst>
        </pc:spChg>
        <pc:spChg chg="add mod">
          <ac:chgData name="Christin Bartlog | A.R.C. Laser GmbH" userId="5e88b187-3a67-4690-9c1f-b4519bc727e2" providerId="ADAL" clId="{83085F08-2056-4904-A87E-B2C9C7A91886}" dt="2026-01-14T15:27:38.109" v="2024" actId="1076"/>
          <ac:spMkLst>
            <pc:docMk/>
            <pc:sldMk cId="14991399" sldId="892"/>
            <ac:spMk id="39" creationId="{7ACE0FA7-FF1D-F40E-C735-10229461100B}"/>
          </ac:spMkLst>
        </pc:spChg>
        <pc:spChg chg="add mod">
          <ac:chgData name="Christin Bartlog | A.R.C. Laser GmbH" userId="5e88b187-3a67-4690-9c1f-b4519bc727e2" providerId="ADAL" clId="{83085F08-2056-4904-A87E-B2C9C7A91886}" dt="2026-01-14T15:27:38.109" v="2024" actId="1076"/>
          <ac:spMkLst>
            <pc:docMk/>
            <pc:sldMk cId="14991399" sldId="892"/>
            <ac:spMk id="40" creationId="{2A5780DA-6E3F-B346-CD1E-307965CDBFE1}"/>
          </ac:spMkLst>
        </pc:spChg>
        <pc:spChg chg="add mod">
          <ac:chgData name="Christin Bartlog | A.R.C. Laser GmbH" userId="5e88b187-3a67-4690-9c1f-b4519bc727e2" providerId="ADAL" clId="{83085F08-2056-4904-A87E-B2C9C7A91886}" dt="2026-01-14T15:25:13.576" v="1964" actId="14100"/>
          <ac:spMkLst>
            <pc:docMk/>
            <pc:sldMk cId="14991399" sldId="892"/>
            <ac:spMk id="41" creationId="{2315C039-14B4-2028-51AD-817A407DD540}"/>
          </ac:spMkLst>
        </pc:spChg>
        <pc:spChg chg="add mod">
          <ac:chgData name="Christin Bartlog | A.R.C. Laser GmbH" userId="5e88b187-3a67-4690-9c1f-b4519bc727e2" providerId="ADAL" clId="{83085F08-2056-4904-A87E-B2C9C7A91886}" dt="2026-01-14T15:25:15.692" v="1965" actId="14100"/>
          <ac:spMkLst>
            <pc:docMk/>
            <pc:sldMk cId="14991399" sldId="892"/>
            <ac:spMk id="42" creationId="{D108369F-C78D-3331-1ED7-2AF27AB80519}"/>
          </ac:spMkLst>
        </pc:spChg>
        <pc:spChg chg="add mod">
          <ac:chgData name="Christin Bartlog | A.R.C. Laser GmbH" userId="5e88b187-3a67-4690-9c1f-b4519bc727e2" providerId="ADAL" clId="{83085F08-2056-4904-A87E-B2C9C7A91886}" dt="2026-01-14T15:17:36.056" v="1608" actId="255"/>
          <ac:spMkLst>
            <pc:docMk/>
            <pc:sldMk cId="14991399" sldId="892"/>
            <ac:spMk id="43" creationId="{396E9A14-6221-AE38-BE6F-8F6C9E00531E}"/>
          </ac:spMkLst>
        </pc:spChg>
        <pc:spChg chg="add mod">
          <ac:chgData name="Christin Bartlog | A.R.C. Laser GmbH" userId="5e88b187-3a67-4690-9c1f-b4519bc727e2" providerId="ADAL" clId="{83085F08-2056-4904-A87E-B2C9C7A91886}" dt="2026-01-14T15:17:36.056" v="1608" actId="255"/>
          <ac:spMkLst>
            <pc:docMk/>
            <pc:sldMk cId="14991399" sldId="892"/>
            <ac:spMk id="44" creationId="{7FF86D21-86AB-1448-ECEA-BBBA532A2A77}"/>
          </ac:spMkLst>
        </pc:spChg>
        <pc:spChg chg="add mod">
          <ac:chgData name="Christin Bartlog | A.R.C. Laser GmbH" userId="5e88b187-3a67-4690-9c1f-b4519bc727e2" providerId="ADAL" clId="{83085F08-2056-4904-A87E-B2C9C7A91886}" dt="2026-01-14T15:13:27.532" v="1311" actId="1076"/>
          <ac:spMkLst>
            <pc:docMk/>
            <pc:sldMk cId="14991399" sldId="892"/>
            <ac:spMk id="45" creationId="{937FFCDF-87E1-A340-885E-9A02F9BAB596}"/>
          </ac:spMkLst>
        </pc:spChg>
        <pc:spChg chg="add mod">
          <ac:chgData name="Christin Bartlog | A.R.C. Laser GmbH" userId="5e88b187-3a67-4690-9c1f-b4519bc727e2" providerId="ADAL" clId="{83085F08-2056-4904-A87E-B2C9C7A91886}" dt="2026-01-14T15:22:53.562" v="1835" actId="1076"/>
          <ac:spMkLst>
            <pc:docMk/>
            <pc:sldMk cId="14991399" sldId="892"/>
            <ac:spMk id="46" creationId="{EC6AB4FB-A875-75E6-BFB3-DD9343CEB8A1}"/>
          </ac:spMkLst>
        </pc:spChg>
        <pc:spChg chg="add mod">
          <ac:chgData name="Christin Bartlog | A.R.C. Laser GmbH" userId="5e88b187-3a67-4690-9c1f-b4519bc727e2" providerId="ADAL" clId="{83085F08-2056-4904-A87E-B2C9C7A91886}" dt="2026-01-14T15:13:27.532" v="1311" actId="1076"/>
          <ac:spMkLst>
            <pc:docMk/>
            <pc:sldMk cId="14991399" sldId="892"/>
            <ac:spMk id="47" creationId="{7D993CC7-BA66-E109-2DAF-39EAC56CCAD2}"/>
          </ac:spMkLst>
        </pc:spChg>
        <pc:spChg chg="add mod">
          <ac:chgData name="Christin Bartlog | A.R.C. Laser GmbH" userId="5e88b187-3a67-4690-9c1f-b4519bc727e2" providerId="ADAL" clId="{83085F08-2056-4904-A87E-B2C9C7A91886}" dt="2026-01-14T15:22:53.562" v="1835" actId="1076"/>
          <ac:spMkLst>
            <pc:docMk/>
            <pc:sldMk cId="14991399" sldId="892"/>
            <ac:spMk id="48" creationId="{80CB34BC-96E0-A14F-4B85-85ECEE058D52}"/>
          </ac:spMkLst>
        </pc:spChg>
        <pc:spChg chg="add mod">
          <ac:chgData name="Christin Bartlog | A.R.C. Laser GmbH" userId="5e88b187-3a67-4690-9c1f-b4519bc727e2" providerId="ADAL" clId="{83085F08-2056-4904-A87E-B2C9C7A91886}" dt="2026-01-14T15:17:36.056" v="1608" actId="255"/>
          <ac:spMkLst>
            <pc:docMk/>
            <pc:sldMk cId="14991399" sldId="892"/>
            <ac:spMk id="49" creationId="{1DF038BD-9D1C-B5E7-8011-E5D7644F2B5A}"/>
          </ac:spMkLst>
        </pc:spChg>
        <pc:spChg chg="add mod">
          <ac:chgData name="Christin Bartlog | A.R.C. Laser GmbH" userId="5e88b187-3a67-4690-9c1f-b4519bc727e2" providerId="ADAL" clId="{83085F08-2056-4904-A87E-B2C9C7A91886}" dt="2026-01-14T15:17:36.056" v="1608" actId="255"/>
          <ac:spMkLst>
            <pc:docMk/>
            <pc:sldMk cId="14991399" sldId="892"/>
            <ac:spMk id="50" creationId="{881ED63F-B2FC-29A9-A920-E9A5079E6F49}"/>
          </ac:spMkLst>
        </pc:spChg>
        <pc:spChg chg="add mod">
          <ac:chgData name="Christin Bartlog | A.R.C. Laser GmbH" userId="5e88b187-3a67-4690-9c1f-b4519bc727e2" providerId="ADAL" clId="{83085F08-2056-4904-A87E-B2C9C7A91886}" dt="2026-01-14T15:22:53.562" v="1835" actId="1076"/>
          <ac:spMkLst>
            <pc:docMk/>
            <pc:sldMk cId="14991399" sldId="892"/>
            <ac:spMk id="51" creationId="{DBA4EBEB-7AD7-07DC-12A0-315389B4D249}"/>
          </ac:spMkLst>
        </pc:spChg>
        <pc:spChg chg="add mod">
          <ac:chgData name="Christin Bartlog | A.R.C. Laser GmbH" userId="5e88b187-3a67-4690-9c1f-b4519bc727e2" providerId="ADAL" clId="{83085F08-2056-4904-A87E-B2C9C7A91886}" dt="2026-01-14T15:27:38.109" v="2024" actId="1076"/>
          <ac:spMkLst>
            <pc:docMk/>
            <pc:sldMk cId="14991399" sldId="892"/>
            <ac:spMk id="52" creationId="{DC66E548-2FE2-FF11-3062-F81BC3690E9E}"/>
          </ac:spMkLst>
        </pc:spChg>
        <pc:spChg chg="add mod">
          <ac:chgData name="Christin Bartlog | A.R.C. Laser GmbH" userId="5e88b187-3a67-4690-9c1f-b4519bc727e2" providerId="ADAL" clId="{83085F08-2056-4904-A87E-B2C9C7A91886}" dt="2026-01-22T14:41:19.554" v="4931" actId="20577"/>
          <ac:spMkLst>
            <pc:docMk/>
            <pc:sldMk cId="14991399" sldId="892"/>
            <ac:spMk id="53" creationId="{366263B9-B651-092A-1AAF-3DD4306C1FB5}"/>
          </ac:spMkLst>
        </pc:spChg>
        <pc:spChg chg="add mod">
          <ac:chgData name="Christin Bartlog | A.R.C. Laser GmbH" userId="5e88b187-3a67-4690-9c1f-b4519bc727e2" providerId="ADAL" clId="{83085F08-2056-4904-A87E-B2C9C7A91886}" dt="2026-01-14T15:27:38.109" v="2024" actId="1076"/>
          <ac:spMkLst>
            <pc:docMk/>
            <pc:sldMk cId="14991399" sldId="892"/>
            <ac:spMk id="54" creationId="{D1531248-2F18-DB5B-3DFE-387F43DC8431}"/>
          </ac:spMkLst>
        </pc:spChg>
        <pc:spChg chg="add mod">
          <ac:chgData name="Christin Bartlog | A.R.C. Laser GmbH" userId="5e88b187-3a67-4690-9c1f-b4519bc727e2" providerId="ADAL" clId="{83085F08-2056-4904-A87E-B2C9C7A91886}" dt="2026-01-14T15:27:38.109" v="2024" actId="1076"/>
          <ac:spMkLst>
            <pc:docMk/>
            <pc:sldMk cId="14991399" sldId="892"/>
            <ac:spMk id="55" creationId="{60E7E0C7-BC17-2CA2-1A9A-2BB0778DE5B8}"/>
          </ac:spMkLst>
        </pc:spChg>
        <pc:spChg chg="add mod">
          <ac:chgData name="Christin Bartlog | A.R.C. Laser GmbH" userId="5e88b187-3a67-4690-9c1f-b4519bc727e2" providerId="ADAL" clId="{83085F08-2056-4904-A87E-B2C9C7A91886}" dt="2026-01-14T15:22:53.562" v="1835" actId="1076"/>
          <ac:spMkLst>
            <pc:docMk/>
            <pc:sldMk cId="14991399" sldId="892"/>
            <ac:spMk id="56" creationId="{BEEC4A0B-3AC5-B208-B4CF-2B26D34BA71A}"/>
          </ac:spMkLst>
        </pc:spChg>
        <pc:spChg chg="add mod">
          <ac:chgData name="Christin Bartlog | A.R.C. Laser GmbH" userId="5e88b187-3a67-4690-9c1f-b4519bc727e2" providerId="ADAL" clId="{83085F08-2056-4904-A87E-B2C9C7A91886}" dt="2026-01-14T15:27:38.109" v="2024" actId="1076"/>
          <ac:spMkLst>
            <pc:docMk/>
            <pc:sldMk cId="14991399" sldId="892"/>
            <ac:spMk id="57" creationId="{09DED5EF-27FA-0F7E-9B7A-6902CAFC0613}"/>
          </ac:spMkLst>
        </pc:spChg>
        <pc:spChg chg="add mod">
          <ac:chgData name="Christin Bartlog | A.R.C. Laser GmbH" userId="5e88b187-3a67-4690-9c1f-b4519bc727e2" providerId="ADAL" clId="{83085F08-2056-4904-A87E-B2C9C7A91886}" dt="2026-01-14T15:22:53.562" v="1835" actId="1076"/>
          <ac:spMkLst>
            <pc:docMk/>
            <pc:sldMk cId="14991399" sldId="892"/>
            <ac:spMk id="58" creationId="{3A7127FF-0FE0-CCD0-EEAC-81F1082A693C}"/>
          </ac:spMkLst>
        </pc:spChg>
        <pc:spChg chg="add mod">
          <ac:chgData name="Christin Bartlog | A.R.C. Laser GmbH" userId="5e88b187-3a67-4690-9c1f-b4519bc727e2" providerId="ADAL" clId="{83085F08-2056-4904-A87E-B2C9C7A91886}" dt="2026-01-14T15:27:38.109" v="2024" actId="1076"/>
          <ac:spMkLst>
            <pc:docMk/>
            <pc:sldMk cId="14991399" sldId="892"/>
            <ac:spMk id="59" creationId="{BC5B7148-EFF0-8AB4-9540-C30A31877E19}"/>
          </ac:spMkLst>
        </pc:spChg>
        <pc:spChg chg="add mod">
          <ac:chgData name="Christin Bartlog | A.R.C. Laser GmbH" userId="5e88b187-3a67-4690-9c1f-b4519bc727e2" providerId="ADAL" clId="{83085F08-2056-4904-A87E-B2C9C7A91886}" dt="2026-01-14T15:27:38.109" v="2024" actId="1076"/>
          <ac:spMkLst>
            <pc:docMk/>
            <pc:sldMk cId="14991399" sldId="892"/>
            <ac:spMk id="60" creationId="{68EC16D0-6D26-4AB3-DCA1-83F497DAD5B6}"/>
          </ac:spMkLst>
        </pc:spChg>
        <pc:spChg chg="add mod">
          <ac:chgData name="Christin Bartlog | A.R.C. Laser GmbH" userId="5e88b187-3a67-4690-9c1f-b4519bc727e2" providerId="ADAL" clId="{83085F08-2056-4904-A87E-B2C9C7A91886}" dt="2026-01-14T15:25:09.773" v="1963" actId="1076"/>
          <ac:spMkLst>
            <pc:docMk/>
            <pc:sldMk cId="14991399" sldId="892"/>
            <ac:spMk id="61" creationId="{F5C1F42F-3692-1E05-2D52-1CE5619EA4FE}"/>
          </ac:spMkLst>
        </pc:spChg>
        <pc:spChg chg="add mod">
          <ac:chgData name="Christin Bartlog | A.R.C. Laser GmbH" userId="5e88b187-3a67-4690-9c1f-b4519bc727e2" providerId="ADAL" clId="{83085F08-2056-4904-A87E-B2C9C7A91886}" dt="2026-01-14T15:25:09.773" v="1963" actId="1076"/>
          <ac:spMkLst>
            <pc:docMk/>
            <pc:sldMk cId="14991399" sldId="892"/>
            <ac:spMk id="62" creationId="{DC30EEB4-3CB7-9791-E1E6-B5E6A89628B9}"/>
          </ac:spMkLst>
        </pc:spChg>
        <pc:spChg chg="add mod">
          <ac:chgData name="Christin Bartlog | A.R.C. Laser GmbH" userId="5e88b187-3a67-4690-9c1f-b4519bc727e2" providerId="ADAL" clId="{83085F08-2056-4904-A87E-B2C9C7A91886}" dt="2026-01-14T15:25:09.773" v="1963" actId="1076"/>
          <ac:spMkLst>
            <pc:docMk/>
            <pc:sldMk cId="14991399" sldId="892"/>
            <ac:spMk id="63" creationId="{86608881-793C-DBD0-5449-A0A06D0228E5}"/>
          </ac:spMkLst>
        </pc:spChg>
        <pc:spChg chg="add mod">
          <ac:chgData name="Christin Bartlog | A.R.C. Laser GmbH" userId="5e88b187-3a67-4690-9c1f-b4519bc727e2" providerId="ADAL" clId="{83085F08-2056-4904-A87E-B2C9C7A91886}" dt="2026-01-14T15:25:09.773" v="1963" actId="1076"/>
          <ac:spMkLst>
            <pc:docMk/>
            <pc:sldMk cId="14991399" sldId="892"/>
            <ac:spMk id="64" creationId="{5A7D8F95-47C5-D44A-532F-7ABEDA4D6BFD}"/>
          </ac:spMkLst>
        </pc:spChg>
        <pc:spChg chg="add mod">
          <ac:chgData name="Christin Bartlog | A.R.C. Laser GmbH" userId="5e88b187-3a67-4690-9c1f-b4519bc727e2" providerId="ADAL" clId="{83085F08-2056-4904-A87E-B2C9C7A91886}" dt="2026-01-14T15:25:09.773" v="1963" actId="1076"/>
          <ac:spMkLst>
            <pc:docMk/>
            <pc:sldMk cId="14991399" sldId="892"/>
            <ac:spMk id="65" creationId="{3985E2B3-04E5-57CF-1EEE-AB66989E558F}"/>
          </ac:spMkLst>
        </pc:spChg>
        <pc:spChg chg="add mod">
          <ac:chgData name="Christin Bartlog | A.R.C. Laser GmbH" userId="5e88b187-3a67-4690-9c1f-b4519bc727e2" providerId="ADAL" clId="{83085F08-2056-4904-A87E-B2C9C7A91886}" dt="2026-01-14T15:25:09.773" v="1963" actId="1076"/>
          <ac:spMkLst>
            <pc:docMk/>
            <pc:sldMk cId="14991399" sldId="892"/>
            <ac:spMk id="66" creationId="{59A48D65-BC23-EF6C-7AFD-9D74A05306E8}"/>
          </ac:spMkLst>
        </pc:spChg>
        <pc:spChg chg="add mod">
          <ac:chgData name="Christin Bartlog | A.R.C. Laser GmbH" userId="5e88b187-3a67-4690-9c1f-b4519bc727e2" providerId="ADAL" clId="{83085F08-2056-4904-A87E-B2C9C7A91886}" dt="2026-01-14T15:27:38.109" v="2024" actId="1076"/>
          <ac:spMkLst>
            <pc:docMk/>
            <pc:sldMk cId="14991399" sldId="892"/>
            <ac:spMk id="67" creationId="{CCB0DF75-E04E-1A49-B894-2E0808B0A623}"/>
          </ac:spMkLst>
        </pc:spChg>
        <pc:spChg chg="add mod">
          <ac:chgData name="Christin Bartlog | A.R.C. Laser GmbH" userId="5e88b187-3a67-4690-9c1f-b4519bc727e2" providerId="ADAL" clId="{83085F08-2056-4904-A87E-B2C9C7A91886}" dt="2026-01-22T13:57:32.234" v="3168" actId="5793"/>
          <ac:spMkLst>
            <pc:docMk/>
            <pc:sldMk cId="14991399" sldId="892"/>
            <ac:spMk id="68" creationId="{737AE8CF-3DF3-EB86-A154-1CB56F96CAB3}"/>
          </ac:spMkLst>
        </pc:spChg>
        <pc:spChg chg="add mod">
          <ac:chgData name="Christin Bartlog | A.R.C. Laser GmbH" userId="5e88b187-3a67-4690-9c1f-b4519bc727e2" providerId="ADAL" clId="{83085F08-2056-4904-A87E-B2C9C7A91886}" dt="2026-01-14T15:27:38.109" v="2024" actId="1076"/>
          <ac:spMkLst>
            <pc:docMk/>
            <pc:sldMk cId="14991399" sldId="892"/>
            <ac:spMk id="69" creationId="{856FD0CE-E601-0C07-4BC4-CF5C2DFBE7F2}"/>
          </ac:spMkLst>
        </pc:spChg>
        <pc:spChg chg="add mod">
          <ac:chgData name="Christin Bartlog | A.R.C. Laser GmbH" userId="5e88b187-3a67-4690-9c1f-b4519bc727e2" providerId="ADAL" clId="{83085F08-2056-4904-A87E-B2C9C7A91886}" dt="2026-01-14T15:29:51.494" v="2043" actId="1076"/>
          <ac:spMkLst>
            <pc:docMk/>
            <pc:sldMk cId="14991399" sldId="892"/>
            <ac:spMk id="74" creationId="{E45E6212-B643-38CF-28D4-C825E515A8CF}"/>
          </ac:spMkLst>
        </pc:spChg>
        <pc:spChg chg="add mod">
          <ac:chgData name="Christin Bartlog | A.R.C. Laser GmbH" userId="5e88b187-3a67-4690-9c1f-b4519bc727e2" providerId="ADAL" clId="{83085F08-2056-4904-A87E-B2C9C7A91886}" dt="2026-01-14T15:30:51.057" v="2051" actId="1076"/>
          <ac:spMkLst>
            <pc:docMk/>
            <pc:sldMk cId="14991399" sldId="892"/>
            <ac:spMk id="75" creationId="{21198C4E-DEEC-7A98-D165-F9533C5C8F32}"/>
          </ac:spMkLst>
        </pc:spChg>
        <pc:spChg chg="add mod">
          <ac:chgData name="Christin Bartlog | A.R.C. Laser GmbH" userId="5e88b187-3a67-4690-9c1f-b4519bc727e2" providerId="ADAL" clId="{83085F08-2056-4904-A87E-B2C9C7A91886}" dt="2026-01-14T15:29:59.615" v="2045" actId="1076"/>
          <ac:spMkLst>
            <pc:docMk/>
            <pc:sldMk cId="14991399" sldId="892"/>
            <ac:spMk id="76" creationId="{6AD241FE-A201-C6FE-9A44-08A1B85C7660}"/>
          </ac:spMkLst>
        </pc:spChg>
        <pc:spChg chg="add mod">
          <ac:chgData name="Christin Bartlog | A.R.C. Laser GmbH" userId="5e88b187-3a67-4690-9c1f-b4519bc727e2" providerId="ADAL" clId="{83085F08-2056-4904-A87E-B2C9C7A91886}" dt="2026-01-14T15:30:18.031" v="2048" actId="13822"/>
          <ac:spMkLst>
            <pc:docMk/>
            <pc:sldMk cId="14991399" sldId="892"/>
            <ac:spMk id="77" creationId="{347FC5E6-CEA0-B1DD-BCF8-ACA7030962DA}"/>
          </ac:spMkLst>
        </pc:spChg>
        <pc:spChg chg="add mod">
          <ac:chgData name="Christin Bartlog | A.R.C. Laser GmbH" userId="5e88b187-3a67-4690-9c1f-b4519bc727e2" providerId="ADAL" clId="{83085F08-2056-4904-A87E-B2C9C7A91886}" dt="2026-01-14T15:30:45.735" v="2050" actId="1076"/>
          <ac:spMkLst>
            <pc:docMk/>
            <pc:sldMk cId="14991399" sldId="892"/>
            <ac:spMk id="78" creationId="{8940F960-9C31-9AB9-BEBC-87A70AB4B255}"/>
          </ac:spMkLst>
        </pc:spChg>
        <pc:spChg chg="add mod">
          <ac:chgData name="Christin Bartlog | A.R.C. Laser GmbH" userId="5e88b187-3a67-4690-9c1f-b4519bc727e2" providerId="ADAL" clId="{83085F08-2056-4904-A87E-B2C9C7A91886}" dt="2026-01-14T15:31:05.863" v="2053" actId="1076"/>
          <ac:spMkLst>
            <pc:docMk/>
            <pc:sldMk cId="14991399" sldId="892"/>
            <ac:spMk id="79" creationId="{0CCBF6E0-76DE-8315-1FDB-C81B0E1A791A}"/>
          </ac:spMkLst>
        </pc:spChg>
        <pc:spChg chg="add mod">
          <ac:chgData name="Christin Bartlog | A.R.C. Laser GmbH" userId="5e88b187-3a67-4690-9c1f-b4519bc727e2" providerId="ADAL" clId="{83085F08-2056-4904-A87E-B2C9C7A91886}" dt="2026-01-14T15:31:17.077" v="2055" actId="13822"/>
          <ac:spMkLst>
            <pc:docMk/>
            <pc:sldMk cId="14991399" sldId="892"/>
            <ac:spMk id="80" creationId="{C7098506-0AAE-CD61-1B29-B37DE7630262}"/>
          </ac:spMkLst>
        </pc:spChg>
        <pc:picChg chg="add mod modCrop">
          <ac:chgData name="Christin Bartlog | A.R.C. Laser GmbH" userId="5e88b187-3a67-4690-9c1f-b4519bc727e2" providerId="ADAL" clId="{83085F08-2056-4904-A87E-B2C9C7A91886}" dt="2026-01-14T15:31:38.940" v="2056" actId="29295"/>
          <ac:picMkLst>
            <pc:docMk/>
            <pc:sldMk cId="14991399" sldId="892"/>
            <ac:picMk id="35" creationId="{2B24CFBF-81AC-5122-2558-113406D56FD1}"/>
          </ac:picMkLst>
        </pc:picChg>
      </pc:sldChg>
      <pc:sldChg chg="addSp delSp modSp add mod ord modAnim">
        <pc:chgData name="Christin Bartlog | A.R.C. Laser GmbH" userId="5e88b187-3a67-4690-9c1f-b4519bc727e2" providerId="ADAL" clId="{83085F08-2056-4904-A87E-B2C9C7A91886}" dt="2026-01-22T14:14:41.580" v="3440" actId="20577"/>
        <pc:sldMkLst>
          <pc:docMk/>
          <pc:sldMk cId="3599074216" sldId="893"/>
        </pc:sldMkLst>
        <pc:spChg chg="add mod">
          <ac:chgData name="Christin Bartlog | A.R.C. Laser GmbH" userId="5e88b187-3a67-4690-9c1f-b4519bc727e2" providerId="ADAL" clId="{83085F08-2056-4904-A87E-B2C9C7A91886}" dt="2026-01-22T14:14:17.525" v="3434" actId="14100"/>
          <ac:spMkLst>
            <pc:docMk/>
            <pc:sldMk cId="3599074216" sldId="893"/>
            <ac:spMk id="6" creationId="{1ACDD8AE-9459-5DD9-7604-DD4C7A2B25CA}"/>
          </ac:spMkLst>
        </pc:spChg>
        <pc:spChg chg="mod">
          <ac:chgData name="Christin Bartlog | A.R.C. Laser GmbH" userId="5e88b187-3a67-4690-9c1f-b4519bc727e2" providerId="ADAL" clId="{83085F08-2056-4904-A87E-B2C9C7A91886}" dt="2026-01-22T14:14:25.493" v="3436" actId="1076"/>
          <ac:spMkLst>
            <pc:docMk/>
            <pc:sldMk cId="3599074216" sldId="893"/>
            <ac:spMk id="11" creationId="{748B5C45-C5D0-FD84-0203-D09750926853}"/>
          </ac:spMkLst>
        </pc:spChg>
        <pc:spChg chg="mod">
          <ac:chgData name="Christin Bartlog | A.R.C. Laser GmbH" userId="5e88b187-3a67-4690-9c1f-b4519bc727e2" providerId="ADAL" clId="{83085F08-2056-4904-A87E-B2C9C7A91886}" dt="2026-01-22T14:13:51.308" v="3426" actId="1076"/>
          <ac:spMkLst>
            <pc:docMk/>
            <pc:sldMk cId="3599074216" sldId="893"/>
            <ac:spMk id="12" creationId="{F8584480-E872-AC6B-9D44-E005EF097725}"/>
          </ac:spMkLst>
        </pc:spChg>
        <pc:spChg chg="mod">
          <ac:chgData name="Christin Bartlog | A.R.C. Laser GmbH" userId="5e88b187-3a67-4690-9c1f-b4519bc727e2" providerId="ADAL" clId="{83085F08-2056-4904-A87E-B2C9C7A91886}" dt="2026-01-22T14:13:51.308" v="3426" actId="1076"/>
          <ac:spMkLst>
            <pc:docMk/>
            <pc:sldMk cId="3599074216" sldId="893"/>
            <ac:spMk id="13" creationId="{30C66B2E-0891-CCFB-9167-018FB5CD718C}"/>
          </ac:spMkLst>
        </pc:spChg>
        <pc:spChg chg="mod">
          <ac:chgData name="Christin Bartlog | A.R.C. Laser GmbH" userId="5e88b187-3a67-4690-9c1f-b4519bc727e2" providerId="ADAL" clId="{83085F08-2056-4904-A87E-B2C9C7A91886}" dt="2026-01-22T14:13:38.694" v="3425" actId="255"/>
          <ac:spMkLst>
            <pc:docMk/>
            <pc:sldMk cId="3599074216" sldId="893"/>
            <ac:spMk id="15" creationId="{0173DBD6-47DF-3868-7750-BC7D820062EE}"/>
          </ac:spMkLst>
        </pc:spChg>
        <pc:spChg chg="add mod">
          <ac:chgData name="Christin Bartlog | A.R.C. Laser GmbH" userId="5e88b187-3a67-4690-9c1f-b4519bc727e2" providerId="ADAL" clId="{83085F08-2056-4904-A87E-B2C9C7A91886}" dt="2026-01-22T14:13:38.694" v="3425" actId="255"/>
          <ac:spMkLst>
            <pc:docMk/>
            <pc:sldMk cId="3599074216" sldId="893"/>
            <ac:spMk id="17" creationId="{3739CB09-F39B-215F-FC10-F9933950A58C}"/>
          </ac:spMkLst>
        </pc:spChg>
        <pc:spChg chg="mod">
          <ac:chgData name="Christin Bartlog | A.R.C. Laser GmbH" userId="5e88b187-3a67-4690-9c1f-b4519bc727e2" providerId="ADAL" clId="{83085F08-2056-4904-A87E-B2C9C7A91886}" dt="2026-01-22T14:13:38.694" v="3425" actId="255"/>
          <ac:spMkLst>
            <pc:docMk/>
            <pc:sldMk cId="3599074216" sldId="893"/>
            <ac:spMk id="19" creationId="{32A26CF7-B501-8B89-FAA8-E1443374CCE0}"/>
          </ac:spMkLst>
        </pc:spChg>
        <pc:spChg chg="mod">
          <ac:chgData name="Christin Bartlog | A.R.C. Laser GmbH" userId="5e88b187-3a67-4690-9c1f-b4519bc727e2" providerId="ADAL" clId="{83085F08-2056-4904-A87E-B2C9C7A91886}" dt="2026-01-22T14:13:38.694" v="3425" actId="255"/>
          <ac:spMkLst>
            <pc:docMk/>
            <pc:sldMk cId="3599074216" sldId="893"/>
            <ac:spMk id="20" creationId="{ABCC3C0E-3EE0-3677-C409-5DE03C4D9AE5}"/>
          </ac:spMkLst>
        </pc:spChg>
        <pc:spChg chg="mod">
          <ac:chgData name="Christin Bartlog | A.R.C. Laser GmbH" userId="5e88b187-3a67-4690-9c1f-b4519bc727e2" providerId="ADAL" clId="{83085F08-2056-4904-A87E-B2C9C7A91886}" dt="2026-01-22T14:13:54.435" v="3427" actId="14100"/>
          <ac:spMkLst>
            <pc:docMk/>
            <pc:sldMk cId="3599074216" sldId="893"/>
            <ac:spMk id="21" creationId="{66BCC35D-DABB-5778-4E9D-B423B3BB1D55}"/>
          </ac:spMkLst>
        </pc:spChg>
        <pc:spChg chg="mod">
          <ac:chgData name="Christin Bartlog | A.R.C. Laser GmbH" userId="5e88b187-3a67-4690-9c1f-b4519bc727e2" providerId="ADAL" clId="{83085F08-2056-4904-A87E-B2C9C7A91886}" dt="2026-01-22T14:14:25.493" v="3436" actId="1076"/>
          <ac:spMkLst>
            <pc:docMk/>
            <pc:sldMk cId="3599074216" sldId="893"/>
            <ac:spMk id="22" creationId="{54101615-EC80-4F7C-0AC1-A392723128E7}"/>
          </ac:spMkLst>
        </pc:spChg>
        <pc:spChg chg="mod">
          <ac:chgData name="Christin Bartlog | A.R.C. Laser GmbH" userId="5e88b187-3a67-4690-9c1f-b4519bc727e2" providerId="ADAL" clId="{83085F08-2056-4904-A87E-B2C9C7A91886}" dt="2026-01-22T14:13:38.694" v="3425" actId="255"/>
          <ac:spMkLst>
            <pc:docMk/>
            <pc:sldMk cId="3599074216" sldId="893"/>
            <ac:spMk id="23" creationId="{480BD802-C7D9-936E-DDEB-A52C5866362A}"/>
          </ac:spMkLst>
        </pc:spChg>
        <pc:spChg chg="mod">
          <ac:chgData name="Christin Bartlog | A.R.C. Laser GmbH" userId="5e88b187-3a67-4690-9c1f-b4519bc727e2" providerId="ADAL" clId="{83085F08-2056-4904-A87E-B2C9C7A91886}" dt="2026-01-21T10:34:00.081" v="3124" actId="1035"/>
          <ac:spMkLst>
            <pc:docMk/>
            <pc:sldMk cId="3599074216" sldId="893"/>
            <ac:spMk id="25" creationId="{25337EB3-31DC-3EFB-954F-1F3C9B65CC73}"/>
          </ac:spMkLst>
        </pc:spChg>
        <pc:spChg chg="mod">
          <ac:chgData name="Christin Bartlog | A.R.C. Laser GmbH" userId="5e88b187-3a67-4690-9c1f-b4519bc727e2" providerId="ADAL" clId="{83085F08-2056-4904-A87E-B2C9C7A91886}" dt="2026-01-22T14:14:25.493" v="3436" actId="1076"/>
          <ac:spMkLst>
            <pc:docMk/>
            <pc:sldMk cId="3599074216" sldId="893"/>
            <ac:spMk id="27" creationId="{8D2FBF21-90F5-0DD3-D9F0-397204E604FB}"/>
          </ac:spMkLst>
        </pc:spChg>
        <pc:spChg chg="mod">
          <ac:chgData name="Christin Bartlog | A.R.C. Laser GmbH" userId="5e88b187-3a67-4690-9c1f-b4519bc727e2" providerId="ADAL" clId="{83085F08-2056-4904-A87E-B2C9C7A91886}" dt="2026-01-22T14:13:57.889" v="3428" actId="14100"/>
          <ac:spMkLst>
            <pc:docMk/>
            <pc:sldMk cId="3599074216" sldId="893"/>
            <ac:spMk id="29" creationId="{BA1F4F5C-042A-5001-3A21-93D851017654}"/>
          </ac:spMkLst>
        </pc:spChg>
        <pc:spChg chg="mod">
          <ac:chgData name="Christin Bartlog | A.R.C. Laser GmbH" userId="5e88b187-3a67-4690-9c1f-b4519bc727e2" providerId="ADAL" clId="{83085F08-2056-4904-A87E-B2C9C7A91886}" dt="2026-01-22T14:13:38.694" v="3425" actId="255"/>
          <ac:spMkLst>
            <pc:docMk/>
            <pc:sldMk cId="3599074216" sldId="893"/>
            <ac:spMk id="30" creationId="{9022DFE7-4000-3931-2FAC-5E3ADAD5CAAD}"/>
          </ac:spMkLst>
        </pc:spChg>
        <pc:spChg chg="add mod">
          <ac:chgData name="Christin Bartlog | A.R.C. Laser GmbH" userId="5e88b187-3a67-4690-9c1f-b4519bc727e2" providerId="ADAL" clId="{83085F08-2056-4904-A87E-B2C9C7A91886}" dt="2026-01-22T14:13:38.694" v="3425" actId="255"/>
          <ac:spMkLst>
            <pc:docMk/>
            <pc:sldMk cId="3599074216" sldId="893"/>
            <ac:spMk id="32" creationId="{354A7214-8210-DAFD-99F5-C65FF1BCF2E8}"/>
          </ac:spMkLst>
        </pc:spChg>
        <pc:spChg chg="mod">
          <ac:chgData name="Christin Bartlog | A.R.C. Laser GmbH" userId="5e88b187-3a67-4690-9c1f-b4519bc727e2" providerId="ADAL" clId="{83085F08-2056-4904-A87E-B2C9C7A91886}" dt="2026-01-22T14:14:20.133" v="3435" actId="14100"/>
          <ac:spMkLst>
            <pc:docMk/>
            <pc:sldMk cId="3599074216" sldId="893"/>
            <ac:spMk id="33" creationId="{A8368F21-F8B7-7FFA-64EF-CB225B48EC23}"/>
          </ac:spMkLst>
        </pc:spChg>
        <pc:spChg chg="mod">
          <ac:chgData name="Christin Bartlog | A.R.C. Laser GmbH" userId="5e88b187-3a67-4690-9c1f-b4519bc727e2" providerId="ADAL" clId="{83085F08-2056-4904-A87E-B2C9C7A91886}" dt="2026-01-14T14:59:32.096" v="856" actId="14100"/>
          <ac:spMkLst>
            <pc:docMk/>
            <pc:sldMk cId="3599074216" sldId="893"/>
            <ac:spMk id="34" creationId="{571B3649-6FB3-3949-C1EA-DC82DB31331A}"/>
          </ac:spMkLst>
        </pc:spChg>
        <pc:spChg chg="add mod">
          <ac:chgData name="Christin Bartlog | A.R.C. Laser GmbH" userId="5e88b187-3a67-4690-9c1f-b4519bc727e2" providerId="ADAL" clId="{83085F08-2056-4904-A87E-B2C9C7A91886}" dt="2026-01-22T14:14:41.580" v="3440" actId="20577"/>
          <ac:spMkLst>
            <pc:docMk/>
            <pc:sldMk cId="3599074216" sldId="893"/>
            <ac:spMk id="35" creationId="{BEADF29F-9EEB-CA76-8854-8CB995E34C32}"/>
          </ac:spMkLst>
        </pc:spChg>
        <pc:spChg chg="add mod">
          <ac:chgData name="Christin Bartlog | A.R.C. Laser GmbH" userId="5e88b187-3a67-4690-9c1f-b4519bc727e2" providerId="ADAL" clId="{83085F08-2056-4904-A87E-B2C9C7A91886}" dt="2026-01-22T14:14:15.314" v="3433" actId="14100"/>
          <ac:spMkLst>
            <pc:docMk/>
            <pc:sldMk cId="3599074216" sldId="893"/>
            <ac:spMk id="36" creationId="{DDFB1AFC-B120-DB19-6A43-1C990D8BD89C}"/>
          </ac:spMkLst>
        </pc:spChg>
        <pc:spChg chg="add mod">
          <ac:chgData name="Christin Bartlog | A.R.C. Laser GmbH" userId="5e88b187-3a67-4690-9c1f-b4519bc727e2" providerId="ADAL" clId="{83085F08-2056-4904-A87E-B2C9C7A91886}" dt="2026-01-21T10:34:00.081" v="3124" actId="1035"/>
          <ac:spMkLst>
            <pc:docMk/>
            <pc:sldMk cId="3599074216" sldId="893"/>
            <ac:spMk id="37" creationId="{2A544402-ED89-A4E9-F20B-37F24CBA180F}"/>
          </ac:spMkLst>
        </pc:spChg>
        <pc:spChg chg="add mod">
          <ac:chgData name="Christin Bartlog | A.R.C. Laser GmbH" userId="5e88b187-3a67-4690-9c1f-b4519bc727e2" providerId="ADAL" clId="{83085F08-2056-4904-A87E-B2C9C7A91886}" dt="2026-01-21T10:34:00.081" v="3124" actId="1035"/>
          <ac:spMkLst>
            <pc:docMk/>
            <pc:sldMk cId="3599074216" sldId="893"/>
            <ac:spMk id="38" creationId="{3CAB6326-21EE-5C13-4742-2EA38A9E481F}"/>
          </ac:spMkLst>
        </pc:spChg>
        <pc:spChg chg="add mod">
          <ac:chgData name="Christin Bartlog | A.R.C. Laser GmbH" userId="5e88b187-3a67-4690-9c1f-b4519bc727e2" providerId="ADAL" clId="{83085F08-2056-4904-A87E-B2C9C7A91886}" dt="2026-01-22T14:14:11.792" v="3432" actId="14100"/>
          <ac:spMkLst>
            <pc:docMk/>
            <pc:sldMk cId="3599074216" sldId="893"/>
            <ac:spMk id="39" creationId="{2DCCED9B-E204-D76C-A5AF-8019F1A2086C}"/>
          </ac:spMkLst>
        </pc:spChg>
      </pc:sldChg>
      <pc:sldChg chg="addSp modSp add mod modAnim">
        <pc:chgData name="Christin Bartlog | A.R.C. Laser GmbH" userId="5e88b187-3a67-4690-9c1f-b4519bc727e2" providerId="ADAL" clId="{83085F08-2056-4904-A87E-B2C9C7A91886}" dt="2026-01-15T08:51:07.860" v="3001" actId="1076"/>
        <pc:sldMkLst>
          <pc:docMk/>
          <pc:sldMk cId="2613166804" sldId="894"/>
        </pc:sldMkLst>
        <pc:spChg chg="mod">
          <ac:chgData name="Christin Bartlog | A.R.C. Laser GmbH" userId="5e88b187-3a67-4690-9c1f-b4519bc727e2" providerId="ADAL" clId="{83085F08-2056-4904-A87E-B2C9C7A91886}" dt="2026-01-14T15:38:53.801" v="2121" actId="20577"/>
          <ac:spMkLst>
            <pc:docMk/>
            <pc:sldMk cId="2613166804" sldId="894"/>
            <ac:spMk id="2" creationId="{86F390D2-262D-FA36-5034-D3BC909096D9}"/>
          </ac:spMkLst>
        </pc:spChg>
        <pc:spChg chg="add mod">
          <ac:chgData name="Christin Bartlog | A.R.C. Laser GmbH" userId="5e88b187-3a67-4690-9c1f-b4519bc727e2" providerId="ADAL" clId="{83085F08-2056-4904-A87E-B2C9C7A91886}" dt="2026-01-15T08:51:03.983" v="3000" actId="1076"/>
          <ac:spMkLst>
            <pc:docMk/>
            <pc:sldMk cId="2613166804" sldId="894"/>
            <ac:spMk id="8" creationId="{2FD239A8-4C8F-A6D2-ECD4-A612BB8330CC}"/>
          </ac:spMkLst>
        </pc:spChg>
        <pc:spChg chg="add mod">
          <ac:chgData name="Christin Bartlog | A.R.C. Laser GmbH" userId="5e88b187-3a67-4690-9c1f-b4519bc727e2" providerId="ADAL" clId="{83085F08-2056-4904-A87E-B2C9C7A91886}" dt="2026-01-14T15:40:30.681" v="2174" actId="1076"/>
          <ac:spMkLst>
            <pc:docMk/>
            <pc:sldMk cId="2613166804" sldId="894"/>
            <ac:spMk id="9" creationId="{AD16D5A6-2143-F9ED-AD22-46423C8FDE46}"/>
          </ac:spMkLst>
        </pc:spChg>
        <pc:spChg chg="mod">
          <ac:chgData name="Christin Bartlog | A.R.C. Laser GmbH" userId="5e88b187-3a67-4690-9c1f-b4519bc727e2" providerId="ADAL" clId="{83085F08-2056-4904-A87E-B2C9C7A91886}" dt="2026-01-15T08:47:46.008" v="2994" actId="1076"/>
          <ac:spMkLst>
            <pc:docMk/>
            <pc:sldMk cId="2613166804" sldId="894"/>
            <ac:spMk id="28" creationId="{9B5AD5E1-496F-EAF8-C901-59D98A0DBE29}"/>
          </ac:spMkLst>
        </pc:spChg>
        <pc:spChg chg="mod">
          <ac:chgData name="Christin Bartlog | A.R.C. Laser GmbH" userId="5e88b187-3a67-4690-9c1f-b4519bc727e2" providerId="ADAL" clId="{83085F08-2056-4904-A87E-B2C9C7A91886}" dt="2026-01-15T08:47:32.546" v="2993" actId="1076"/>
          <ac:spMkLst>
            <pc:docMk/>
            <pc:sldMk cId="2613166804" sldId="894"/>
            <ac:spMk id="29" creationId="{D7E6DE9D-5AF8-F509-6316-CDEFF33D8AD3}"/>
          </ac:spMkLst>
        </pc:spChg>
        <pc:spChg chg="mod">
          <ac:chgData name="Christin Bartlog | A.R.C. Laser GmbH" userId="5e88b187-3a67-4690-9c1f-b4519bc727e2" providerId="ADAL" clId="{83085F08-2056-4904-A87E-B2C9C7A91886}" dt="2026-01-15T08:48:27.510" v="2995" actId="1076"/>
          <ac:spMkLst>
            <pc:docMk/>
            <pc:sldMk cId="2613166804" sldId="894"/>
            <ac:spMk id="30" creationId="{BE7B7723-BD1A-AC49-81D4-7D3B79297F81}"/>
          </ac:spMkLst>
        </pc:spChg>
        <pc:spChg chg="mod">
          <ac:chgData name="Christin Bartlog | A.R.C. Laser GmbH" userId="5e88b187-3a67-4690-9c1f-b4519bc727e2" providerId="ADAL" clId="{83085F08-2056-4904-A87E-B2C9C7A91886}" dt="2026-01-15T08:48:34.629" v="2996" actId="1076"/>
          <ac:spMkLst>
            <pc:docMk/>
            <pc:sldMk cId="2613166804" sldId="894"/>
            <ac:spMk id="31" creationId="{184DA2ED-1729-FB0F-FC87-179AEB2FDD25}"/>
          </ac:spMkLst>
        </pc:spChg>
        <pc:spChg chg="mod">
          <ac:chgData name="Christin Bartlog | A.R.C. Laser GmbH" userId="5e88b187-3a67-4690-9c1f-b4519bc727e2" providerId="ADAL" clId="{83085F08-2056-4904-A87E-B2C9C7A91886}" dt="2026-01-15T08:48:37.602" v="2997" actId="1076"/>
          <ac:spMkLst>
            <pc:docMk/>
            <pc:sldMk cId="2613166804" sldId="894"/>
            <ac:spMk id="32" creationId="{6B134E2C-1C95-CF22-4CDB-D5747169D49C}"/>
          </ac:spMkLst>
        </pc:spChg>
        <pc:spChg chg="mod">
          <ac:chgData name="Christin Bartlog | A.R.C. Laser GmbH" userId="5e88b187-3a67-4690-9c1f-b4519bc727e2" providerId="ADAL" clId="{83085F08-2056-4904-A87E-B2C9C7A91886}" dt="2026-01-15T08:51:07.860" v="3001" actId="1076"/>
          <ac:spMkLst>
            <pc:docMk/>
            <pc:sldMk cId="2613166804" sldId="894"/>
            <ac:spMk id="33" creationId="{456A38E0-7698-EB43-8450-8F67F0699185}"/>
          </ac:spMkLst>
        </pc:spChg>
        <pc:spChg chg="mod">
          <ac:chgData name="Christin Bartlog | A.R.C. Laser GmbH" userId="5e88b187-3a67-4690-9c1f-b4519bc727e2" providerId="ADAL" clId="{83085F08-2056-4904-A87E-B2C9C7A91886}" dt="2026-01-15T08:50:55.557" v="2998" actId="1076"/>
          <ac:spMkLst>
            <pc:docMk/>
            <pc:sldMk cId="2613166804" sldId="894"/>
            <ac:spMk id="34" creationId="{C3C24D32-2EA0-8B3E-DA41-5008D3B7E4C4}"/>
          </ac:spMkLst>
        </pc:spChg>
        <pc:picChg chg="mod">
          <ac:chgData name="Christin Bartlog | A.R.C. Laser GmbH" userId="5e88b187-3a67-4690-9c1f-b4519bc727e2" providerId="ADAL" clId="{83085F08-2056-4904-A87E-B2C9C7A91886}" dt="2026-01-14T16:35:42.521" v="2941" actId="1076"/>
          <ac:picMkLst>
            <pc:docMk/>
            <pc:sldMk cId="2613166804" sldId="894"/>
            <ac:picMk id="6" creationId="{7772AFAE-0881-77B5-913B-A02F29F585AE}"/>
          </ac:picMkLst>
        </pc:picChg>
        <pc:picChg chg="mod">
          <ac:chgData name="Christin Bartlog | A.R.C. Laser GmbH" userId="5e88b187-3a67-4690-9c1f-b4519bc727e2" providerId="ADAL" clId="{83085F08-2056-4904-A87E-B2C9C7A91886}" dt="2026-01-14T15:40:26.157" v="2173" actId="1076"/>
          <ac:picMkLst>
            <pc:docMk/>
            <pc:sldMk cId="2613166804" sldId="894"/>
            <ac:picMk id="35" creationId="{D4F24C7C-36F4-F856-839D-2222B494D601}"/>
          </ac:picMkLst>
        </pc:picChg>
        <pc:cxnChg chg="add mod">
          <ac:chgData name="Christin Bartlog | A.R.C. Laser GmbH" userId="5e88b187-3a67-4690-9c1f-b4519bc727e2" providerId="ADAL" clId="{83085F08-2056-4904-A87E-B2C9C7A91886}" dt="2026-01-14T15:40:21.128" v="2172" actId="1076"/>
          <ac:cxnSpMkLst>
            <pc:docMk/>
            <pc:sldMk cId="2613166804" sldId="894"/>
            <ac:cxnSpMk id="5" creationId="{20FA1601-EB96-F34B-352F-30FECF43CAFA}"/>
          </ac:cxnSpMkLst>
        </pc:cxnChg>
      </pc:sldChg>
      <pc:sldChg chg="modSp add mod">
        <pc:chgData name="Christin Bartlog | A.R.C. Laser GmbH" userId="5e88b187-3a67-4690-9c1f-b4519bc727e2" providerId="ADAL" clId="{83085F08-2056-4904-A87E-B2C9C7A91886}" dt="2026-01-15T08:31:51.502" v="2991" actId="1076"/>
        <pc:sldMkLst>
          <pc:docMk/>
          <pc:sldMk cId="1066570622" sldId="895"/>
        </pc:sldMkLst>
        <pc:spChg chg="mod">
          <ac:chgData name="Christin Bartlog | A.R.C. Laser GmbH" userId="5e88b187-3a67-4690-9c1f-b4519bc727e2" providerId="ADAL" clId="{83085F08-2056-4904-A87E-B2C9C7A91886}" dt="2026-01-15T08:31:51.502" v="2991" actId="1076"/>
          <ac:spMkLst>
            <pc:docMk/>
            <pc:sldMk cId="1066570622" sldId="895"/>
            <ac:spMk id="28" creationId="{F3269E14-2B57-E259-AF7B-4DDE8AD07268}"/>
          </ac:spMkLst>
        </pc:spChg>
        <pc:spChg chg="mod">
          <ac:chgData name="Christin Bartlog | A.R.C. Laser GmbH" userId="5e88b187-3a67-4690-9c1f-b4519bc727e2" providerId="ADAL" clId="{83085F08-2056-4904-A87E-B2C9C7A91886}" dt="2026-01-15T08:31:48.498" v="2990" actId="1076"/>
          <ac:spMkLst>
            <pc:docMk/>
            <pc:sldMk cId="1066570622" sldId="895"/>
            <ac:spMk id="29" creationId="{425C1AFF-45AF-5083-AD5C-79265B2AB6FD}"/>
          </ac:spMkLst>
        </pc:spChg>
        <pc:spChg chg="mod">
          <ac:chgData name="Christin Bartlog | A.R.C. Laser GmbH" userId="5e88b187-3a67-4690-9c1f-b4519bc727e2" providerId="ADAL" clId="{83085F08-2056-4904-A87E-B2C9C7A91886}" dt="2026-01-15T08:31:30.536" v="2989" actId="1076"/>
          <ac:spMkLst>
            <pc:docMk/>
            <pc:sldMk cId="1066570622" sldId="895"/>
            <ac:spMk id="30" creationId="{D3448C13-D1B8-1BD4-A4F6-BEFD61BEAE6A}"/>
          </ac:spMkLst>
        </pc:spChg>
        <pc:spChg chg="mod">
          <ac:chgData name="Christin Bartlog | A.R.C. Laser GmbH" userId="5e88b187-3a67-4690-9c1f-b4519bc727e2" providerId="ADAL" clId="{83085F08-2056-4904-A87E-B2C9C7A91886}" dt="2026-01-15T08:23:56.751" v="2985" actId="1076"/>
          <ac:spMkLst>
            <pc:docMk/>
            <pc:sldMk cId="1066570622" sldId="895"/>
            <ac:spMk id="31" creationId="{7DED8BFA-5629-95B4-3CD4-A039F3C57735}"/>
          </ac:spMkLst>
        </pc:spChg>
        <pc:spChg chg="mod">
          <ac:chgData name="Christin Bartlog | A.R.C. Laser GmbH" userId="5e88b187-3a67-4690-9c1f-b4519bc727e2" providerId="ADAL" clId="{83085F08-2056-4904-A87E-B2C9C7A91886}" dt="2026-01-15T08:24:02.126" v="2986" actId="1076"/>
          <ac:spMkLst>
            <pc:docMk/>
            <pc:sldMk cId="1066570622" sldId="895"/>
            <ac:spMk id="32" creationId="{37436C73-0320-A9DE-74D7-BF4B694E4D71}"/>
          </ac:spMkLst>
        </pc:spChg>
        <pc:spChg chg="mod">
          <ac:chgData name="Christin Bartlog | A.R.C. Laser GmbH" userId="5e88b187-3a67-4690-9c1f-b4519bc727e2" providerId="ADAL" clId="{83085F08-2056-4904-A87E-B2C9C7A91886}" dt="2026-01-15T08:24:54.454" v="2987" actId="1076"/>
          <ac:spMkLst>
            <pc:docMk/>
            <pc:sldMk cId="1066570622" sldId="895"/>
            <ac:spMk id="33" creationId="{FAC144C9-BEE0-2226-8F4E-306BB871A260}"/>
          </ac:spMkLst>
        </pc:spChg>
        <pc:spChg chg="mod">
          <ac:chgData name="Christin Bartlog | A.R.C. Laser GmbH" userId="5e88b187-3a67-4690-9c1f-b4519bc727e2" providerId="ADAL" clId="{83085F08-2056-4904-A87E-B2C9C7A91886}" dt="2026-01-15T08:24:58.821" v="2988" actId="1076"/>
          <ac:spMkLst>
            <pc:docMk/>
            <pc:sldMk cId="1066570622" sldId="895"/>
            <ac:spMk id="34" creationId="{39E98E72-C41E-1B4E-8A30-7A153813E161}"/>
          </ac:spMkLst>
        </pc:spChg>
      </pc:sldChg>
      <pc:sldChg chg="addSp delSp modSp add mod">
        <pc:chgData name="Christin Bartlog | A.R.C. Laser GmbH" userId="5e88b187-3a67-4690-9c1f-b4519bc727e2" providerId="ADAL" clId="{83085F08-2056-4904-A87E-B2C9C7A91886}" dt="2026-01-22T14:21:18.214" v="3575" actId="20577"/>
        <pc:sldMkLst>
          <pc:docMk/>
          <pc:sldMk cId="3257166389" sldId="896"/>
        </pc:sldMkLst>
        <pc:spChg chg="mod">
          <ac:chgData name="Christin Bartlog | A.R.C. Laser GmbH" userId="5e88b187-3a67-4690-9c1f-b4519bc727e2" providerId="ADAL" clId="{83085F08-2056-4904-A87E-B2C9C7A91886}" dt="2026-01-22T14:21:18.214" v="3575" actId="20577"/>
          <ac:spMkLst>
            <pc:docMk/>
            <pc:sldMk cId="3257166389" sldId="896"/>
            <ac:spMk id="2" creationId="{0BAFFF3A-7391-93F1-0769-8F2F2EA7BA3A}"/>
          </ac:spMkLst>
        </pc:spChg>
        <pc:spChg chg="mod">
          <ac:chgData name="Christin Bartlog | A.R.C. Laser GmbH" userId="5e88b187-3a67-4690-9c1f-b4519bc727e2" providerId="ADAL" clId="{83085F08-2056-4904-A87E-B2C9C7A91886}" dt="2026-01-22T14:21:07.944" v="3545"/>
          <ac:spMkLst>
            <pc:docMk/>
            <pc:sldMk cId="3257166389" sldId="896"/>
            <ac:spMk id="3" creationId="{52AFA1FD-0529-EEBA-8104-3C9612077016}"/>
          </ac:spMkLst>
        </pc:spChg>
        <pc:spChg chg="mod">
          <ac:chgData name="Christin Bartlog | A.R.C. Laser GmbH" userId="5e88b187-3a67-4690-9c1f-b4519bc727e2" providerId="ADAL" clId="{83085F08-2056-4904-A87E-B2C9C7A91886}" dt="2026-01-22T14:02:14.219" v="3222" actId="313"/>
          <ac:spMkLst>
            <pc:docMk/>
            <pc:sldMk cId="3257166389" sldId="896"/>
            <ac:spMk id="13" creationId="{B1466F3B-976A-A3E5-E42C-345D5727816A}"/>
          </ac:spMkLst>
        </pc:spChg>
        <pc:spChg chg="mod">
          <ac:chgData name="Christin Bartlog | A.R.C. Laser GmbH" userId="5e88b187-3a67-4690-9c1f-b4519bc727e2" providerId="ADAL" clId="{83085F08-2056-4904-A87E-B2C9C7A91886}" dt="2026-01-22T14:02:12.289" v="3221" actId="313"/>
          <ac:spMkLst>
            <pc:docMk/>
            <pc:sldMk cId="3257166389" sldId="896"/>
            <ac:spMk id="14" creationId="{D106564E-2FB7-D5F9-7B08-20C17302E853}"/>
          </ac:spMkLst>
        </pc:spChg>
        <pc:spChg chg="mod">
          <ac:chgData name="Christin Bartlog | A.R.C. Laser GmbH" userId="5e88b187-3a67-4690-9c1f-b4519bc727e2" providerId="ADAL" clId="{83085F08-2056-4904-A87E-B2C9C7A91886}" dt="2026-01-14T15:48:45.487" v="2412" actId="20577"/>
          <ac:spMkLst>
            <pc:docMk/>
            <pc:sldMk cId="3257166389" sldId="896"/>
            <ac:spMk id="16" creationId="{472C0F54-0EAF-D01B-2197-55B26DC9B5EF}"/>
          </ac:spMkLst>
        </pc:spChg>
        <pc:picChg chg="mod">
          <ac:chgData name="Christin Bartlog | A.R.C. Laser GmbH" userId="5e88b187-3a67-4690-9c1f-b4519bc727e2" providerId="ADAL" clId="{83085F08-2056-4904-A87E-B2C9C7A91886}" dt="2026-01-14T15:47:48.699" v="2381" actId="14100"/>
          <ac:picMkLst>
            <pc:docMk/>
            <pc:sldMk cId="3257166389" sldId="896"/>
            <ac:picMk id="8" creationId="{E40F266D-7C2A-AC4E-B3BD-42CE47FC4896}"/>
          </ac:picMkLst>
        </pc:picChg>
        <pc:picChg chg="add mod">
          <ac:chgData name="Christin Bartlog | A.R.C. Laser GmbH" userId="5e88b187-3a67-4690-9c1f-b4519bc727e2" providerId="ADAL" clId="{83085F08-2056-4904-A87E-B2C9C7A91886}" dt="2026-01-14T15:49:32.385" v="2420" actId="14100"/>
          <ac:picMkLst>
            <pc:docMk/>
            <pc:sldMk cId="3257166389" sldId="896"/>
            <ac:picMk id="1026" creationId="{E66B60AB-B349-5C71-3644-B9BC0FE557E6}"/>
          </ac:picMkLst>
        </pc:picChg>
        <pc:picChg chg="add mod">
          <ac:chgData name="Christin Bartlog | A.R.C. Laser GmbH" userId="5e88b187-3a67-4690-9c1f-b4519bc727e2" providerId="ADAL" clId="{83085F08-2056-4904-A87E-B2C9C7A91886}" dt="2026-01-14T15:49:36.634" v="2422" actId="1076"/>
          <ac:picMkLst>
            <pc:docMk/>
            <pc:sldMk cId="3257166389" sldId="896"/>
            <ac:picMk id="1028" creationId="{29530D2C-BFEA-5727-34C6-5E3A0D20673A}"/>
          </ac:picMkLst>
        </pc:picChg>
        <pc:picChg chg="add mod">
          <ac:chgData name="Christin Bartlog | A.R.C. Laser GmbH" userId="5e88b187-3a67-4690-9c1f-b4519bc727e2" providerId="ADAL" clId="{83085F08-2056-4904-A87E-B2C9C7A91886}" dt="2026-01-14T15:49:35.001" v="2421" actId="1076"/>
          <ac:picMkLst>
            <pc:docMk/>
            <pc:sldMk cId="3257166389" sldId="896"/>
            <ac:picMk id="1030" creationId="{7B9417CC-AF88-91DF-A75B-6257B2555C9B}"/>
          </ac:picMkLst>
        </pc:picChg>
      </pc:sldChg>
      <pc:sldChg chg="addSp delSp modSp add mod">
        <pc:chgData name="Christin Bartlog | A.R.C. Laser GmbH" userId="5e88b187-3a67-4690-9c1f-b4519bc727e2" providerId="ADAL" clId="{83085F08-2056-4904-A87E-B2C9C7A91886}" dt="2026-01-22T14:22:37.800" v="3755" actId="20577"/>
        <pc:sldMkLst>
          <pc:docMk/>
          <pc:sldMk cId="4205358748" sldId="897"/>
        </pc:sldMkLst>
        <pc:spChg chg="mod">
          <ac:chgData name="Christin Bartlog | A.R.C. Laser GmbH" userId="5e88b187-3a67-4690-9c1f-b4519bc727e2" providerId="ADAL" clId="{83085F08-2056-4904-A87E-B2C9C7A91886}" dt="2026-01-22T14:22:37.800" v="3755" actId="20577"/>
          <ac:spMkLst>
            <pc:docMk/>
            <pc:sldMk cId="4205358748" sldId="897"/>
            <ac:spMk id="2" creationId="{243059D8-DEE8-0A70-AD79-3299B5C0CA2B}"/>
          </ac:spMkLst>
        </pc:spChg>
        <pc:spChg chg="mod">
          <ac:chgData name="Christin Bartlog | A.R.C. Laser GmbH" userId="5e88b187-3a67-4690-9c1f-b4519bc727e2" providerId="ADAL" clId="{83085F08-2056-4904-A87E-B2C9C7A91886}" dt="2026-01-22T14:22:26.644" v="3718"/>
          <ac:spMkLst>
            <pc:docMk/>
            <pc:sldMk cId="4205358748" sldId="897"/>
            <ac:spMk id="3" creationId="{17EA26DA-CA85-DDC6-9F44-880E1F812DF6}"/>
          </ac:spMkLst>
        </pc:spChg>
        <pc:spChg chg="mod">
          <ac:chgData name="Christin Bartlog | A.R.C. Laser GmbH" userId="5e88b187-3a67-4690-9c1f-b4519bc727e2" providerId="ADAL" clId="{83085F08-2056-4904-A87E-B2C9C7A91886}" dt="2026-01-22T14:00:57.390" v="3213"/>
          <ac:spMkLst>
            <pc:docMk/>
            <pc:sldMk cId="4205358748" sldId="897"/>
            <ac:spMk id="4" creationId="{05F3C035-165E-FA73-C78B-8DE88FE6C7C1}"/>
          </ac:spMkLst>
        </pc:spChg>
        <pc:picChg chg="add mod">
          <ac:chgData name="Christin Bartlog | A.R.C. Laser GmbH" userId="5e88b187-3a67-4690-9c1f-b4519bc727e2" providerId="ADAL" clId="{83085F08-2056-4904-A87E-B2C9C7A91886}" dt="2026-01-22T14:01:10.677" v="3214"/>
          <ac:picMkLst>
            <pc:docMk/>
            <pc:sldMk cId="4205358748" sldId="897"/>
            <ac:picMk id="5" creationId="{119D9DBB-8286-18D3-69D0-322612AD7A74}"/>
          </ac:picMkLst>
        </pc:picChg>
        <pc:picChg chg="add mod">
          <ac:chgData name="Christin Bartlog | A.R.C. Laser GmbH" userId="5e88b187-3a67-4690-9c1f-b4519bc727e2" providerId="ADAL" clId="{83085F08-2056-4904-A87E-B2C9C7A91886}" dt="2026-01-22T14:01:10.677" v="3214"/>
          <ac:picMkLst>
            <pc:docMk/>
            <pc:sldMk cId="4205358748" sldId="897"/>
            <ac:picMk id="6" creationId="{9B06C45A-1D86-E48B-A0D1-B005814ADD2E}"/>
          </ac:picMkLst>
        </pc:picChg>
        <pc:picChg chg="add mod">
          <ac:chgData name="Christin Bartlog | A.R.C. Laser GmbH" userId="5e88b187-3a67-4690-9c1f-b4519bc727e2" providerId="ADAL" clId="{83085F08-2056-4904-A87E-B2C9C7A91886}" dt="2026-01-22T14:01:10.677" v="3214"/>
          <ac:picMkLst>
            <pc:docMk/>
            <pc:sldMk cId="4205358748" sldId="897"/>
            <ac:picMk id="7" creationId="{E3A0F997-9B6E-58B6-C68D-3304A4F95BA9}"/>
          </ac:picMkLst>
        </pc:picChg>
      </pc:sldChg>
      <pc:sldChg chg="modSp add mod">
        <pc:chgData name="Christin Bartlog | A.R.C. Laser GmbH" userId="5e88b187-3a67-4690-9c1f-b4519bc727e2" providerId="ADAL" clId="{83085F08-2056-4904-A87E-B2C9C7A91886}" dt="2026-01-22T14:23:36.221" v="3902" actId="20577"/>
        <pc:sldMkLst>
          <pc:docMk/>
          <pc:sldMk cId="431503432" sldId="898"/>
        </pc:sldMkLst>
        <pc:spChg chg="mod">
          <ac:chgData name="Christin Bartlog | A.R.C. Laser GmbH" userId="5e88b187-3a67-4690-9c1f-b4519bc727e2" providerId="ADAL" clId="{83085F08-2056-4904-A87E-B2C9C7A91886}" dt="2026-01-22T14:23:36.221" v="3902" actId="20577"/>
          <ac:spMkLst>
            <pc:docMk/>
            <pc:sldMk cId="431503432" sldId="898"/>
            <ac:spMk id="2" creationId="{EF378E70-1137-B9EA-5181-A264FAEC1420}"/>
          </ac:spMkLst>
        </pc:spChg>
        <pc:spChg chg="mod">
          <ac:chgData name="Christin Bartlog | A.R.C. Laser GmbH" userId="5e88b187-3a67-4690-9c1f-b4519bc727e2" providerId="ADAL" clId="{83085F08-2056-4904-A87E-B2C9C7A91886}" dt="2026-01-22T14:23:26.147" v="3860"/>
          <ac:spMkLst>
            <pc:docMk/>
            <pc:sldMk cId="431503432" sldId="898"/>
            <ac:spMk id="3" creationId="{66B2A5A9-8A32-2F58-446B-92A38A593F28}"/>
          </ac:spMkLst>
        </pc:spChg>
        <pc:spChg chg="mod">
          <ac:chgData name="Christin Bartlog | A.R.C. Laser GmbH" userId="5e88b187-3a67-4690-9c1f-b4519bc727e2" providerId="ADAL" clId="{83085F08-2056-4904-A87E-B2C9C7A91886}" dt="2026-01-22T14:00:21.573" v="3212" actId="6549"/>
          <ac:spMkLst>
            <pc:docMk/>
            <pc:sldMk cId="431503432" sldId="898"/>
            <ac:spMk id="16" creationId="{10AEC189-0054-79A5-B67C-B065CE473BB4}"/>
          </ac:spMkLst>
        </pc:spChg>
      </pc:sldChg>
      <pc:sldChg chg="modSp add mod">
        <pc:chgData name="Christin Bartlog | A.R.C. Laser GmbH" userId="5e88b187-3a67-4690-9c1f-b4519bc727e2" providerId="ADAL" clId="{83085F08-2056-4904-A87E-B2C9C7A91886}" dt="2026-01-22T14:23:53.216" v="3945" actId="20577"/>
        <pc:sldMkLst>
          <pc:docMk/>
          <pc:sldMk cId="4233136648" sldId="899"/>
        </pc:sldMkLst>
        <pc:spChg chg="mod">
          <ac:chgData name="Christin Bartlog | A.R.C. Laser GmbH" userId="5e88b187-3a67-4690-9c1f-b4519bc727e2" providerId="ADAL" clId="{83085F08-2056-4904-A87E-B2C9C7A91886}" dt="2026-01-22T14:23:53.216" v="3945" actId="20577"/>
          <ac:spMkLst>
            <pc:docMk/>
            <pc:sldMk cId="4233136648" sldId="899"/>
            <ac:spMk id="2" creationId="{754CA581-7C4E-6ADC-8058-1BAB9FF1686D}"/>
          </ac:spMkLst>
        </pc:spChg>
        <pc:spChg chg="mod">
          <ac:chgData name="Christin Bartlog | A.R.C. Laser GmbH" userId="5e88b187-3a67-4690-9c1f-b4519bc727e2" providerId="ADAL" clId="{83085F08-2056-4904-A87E-B2C9C7A91886}" dt="2026-01-22T14:23:39.971" v="3903"/>
          <ac:spMkLst>
            <pc:docMk/>
            <pc:sldMk cId="4233136648" sldId="899"/>
            <ac:spMk id="3" creationId="{0F96D15B-5DD3-ADF8-A19A-8936AB4B5C48}"/>
          </ac:spMkLst>
        </pc:spChg>
      </pc:sldChg>
      <pc:sldChg chg="addSp delSp modSp add mod">
        <pc:chgData name="Christin Bartlog | A.R.C. Laser GmbH" userId="5e88b187-3a67-4690-9c1f-b4519bc727e2" providerId="ADAL" clId="{83085F08-2056-4904-A87E-B2C9C7A91886}" dt="2026-01-22T14:32:33.320" v="4300" actId="20577"/>
        <pc:sldMkLst>
          <pc:docMk/>
          <pc:sldMk cId="2911562540" sldId="900"/>
        </pc:sldMkLst>
        <pc:spChg chg="mod">
          <ac:chgData name="Christin Bartlog | A.R.C. Laser GmbH" userId="5e88b187-3a67-4690-9c1f-b4519bc727e2" providerId="ADAL" clId="{83085F08-2056-4904-A87E-B2C9C7A91886}" dt="2026-01-22T14:24:04.264" v="3953" actId="20577"/>
          <ac:spMkLst>
            <pc:docMk/>
            <pc:sldMk cId="2911562540" sldId="900"/>
            <ac:spMk id="2" creationId="{87E53CC6-6555-4388-88B7-B52216A5D226}"/>
          </ac:spMkLst>
        </pc:spChg>
        <pc:spChg chg="add mod">
          <ac:chgData name="Christin Bartlog | A.R.C. Laser GmbH" userId="5e88b187-3a67-4690-9c1f-b4519bc727e2" providerId="ADAL" clId="{83085F08-2056-4904-A87E-B2C9C7A91886}" dt="2026-01-22T14:29:29.549" v="4013" actId="14100"/>
          <ac:spMkLst>
            <pc:docMk/>
            <pc:sldMk cId="2911562540" sldId="900"/>
            <ac:spMk id="6" creationId="{449449E2-9AF9-972D-FA28-94920B5BF894}"/>
          </ac:spMkLst>
        </pc:spChg>
        <pc:spChg chg="add mod">
          <ac:chgData name="Christin Bartlog | A.R.C. Laser GmbH" userId="5e88b187-3a67-4690-9c1f-b4519bc727e2" providerId="ADAL" clId="{83085F08-2056-4904-A87E-B2C9C7A91886}" dt="2026-01-22T14:32:33.320" v="4300" actId="20577"/>
          <ac:spMkLst>
            <pc:docMk/>
            <pc:sldMk cId="2911562540" sldId="900"/>
            <ac:spMk id="7" creationId="{3DC68FD2-7C44-4D0F-35EF-99975B6D8EC6}"/>
          </ac:spMkLst>
        </pc:spChg>
        <pc:spChg chg="del">
          <ac:chgData name="Christin Bartlog | A.R.C. Laser GmbH" userId="5e88b187-3a67-4690-9c1f-b4519bc727e2" providerId="ADAL" clId="{83085F08-2056-4904-A87E-B2C9C7A91886}" dt="2026-01-22T14:25:36.299" v="3956" actId="478"/>
          <ac:spMkLst>
            <pc:docMk/>
            <pc:sldMk cId="2911562540" sldId="900"/>
            <ac:spMk id="13" creationId="{F38A3FDF-1401-EA79-4700-D310ED53B584}"/>
          </ac:spMkLst>
        </pc:spChg>
        <pc:spChg chg="del mod">
          <ac:chgData name="Christin Bartlog | A.R.C. Laser GmbH" userId="5e88b187-3a67-4690-9c1f-b4519bc727e2" providerId="ADAL" clId="{83085F08-2056-4904-A87E-B2C9C7A91886}" dt="2026-01-22T14:27:51.856" v="3980" actId="478"/>
          <ac:spMkLst>
            <pc:docMk/>
            <pc:sldMk cId="2911562540" sldId="900"/>
            <ac:spMk id="16" creationId="{AE82FC01-6D9B-8C7B-2720-12FDD7D78BE8}"/>
          </ac:spMkLst>
        </pc:spChg>
        <pc:picChg chg="add mod">
          <ac:chgData name="Christin Bartlog | A.R.C. Laser GmbH" userId="5e88b187-3a67-4690-9c1f-b4519bc727e2" providerId="ADAL" clId="{83085F08-2056-4904-A87E-B2C9C7A91886}" dt="2026-01-22T14:27:57.397" v="3982" actId="1076"/>
          <ac:picMkLst>
            <pc:docMk/>
            <pc:sldMk cId="2911562540" sldId="900"/>
            <ac:picMk id="5" creationId="{B2121F89-E8B7-2037-5B9F-A66549570C4D}"/>
          </ac:picMkLst>
        </pc:picChg>
        <pc:picChg chg="del">
          <ac:chgData name="Christin Bartlog | A.R.C. Laser GmbH" userId="5e88b187-3a67-4690-9c1f-b4519bc727e2" providerId="ADAL" clId="{83085F08-2056-4904-A87E-B2C9C7A91886}" dt="2026-01-22T14:24:08.809" v="3954" actId="478"/>
          <ac:picMkLst>
            <pc:docMk/>
            <pc:sldMk cId="2911562540" sldId="900"/>
            <ac:picMk id="11" creationId="{A95E394E-B382-073B-8967-BF853D99D269}"/>
          </ac:picMkLst>
        </pc:picChg>
        <pc:picChg chg="del">
          <ac:chgData name="Christin Bartlog | A.R.C. Laser GmbH" userId="5e88b187-3a67-4690-9c1f-b4519bc727e2" providerId="ADAL" clId="{83085F08-2056-4904-A87E-B2C9C7A91886}" dt="2026-01-22T14:25:45.548" v="3958" actId="478"/>
          <ac:picMkLst>
            <pc:docMk/>
            <pc:sldMk cId="2911562540" sldId="900"/>
            <ac:picMk id="12" creationId="{484ACAF6-DC43-7FF4-1FAB-85629749FD1E}"/>
          </ac:picMkLst>
        </pc:picChg>
        <pc:picChg chg="del">
          <ac:chgData name="Christin Bartlog | A.R.C. Laser GmbH" userId="5e88b187-3a67-4690-9c1f-b4519bc727e2" providerId="ADAL" clId="{83085F08-2056-4904-A87E-B2C9C7A91886}" dt="2026-01-22T14:25:45.116" v="3957" actId="478"/>
          <ac:picMkLst>
            <pc:docMk/>
            <pc:sldMk cId="2911562540" sldId="900"/>
            <ac:picMk id="19" creationId="{2868CF1B-61AD-4756-FE4D-56541D309E0B}"/>
          </ac:picMkLst>
        </pc:picChg>
        <pc:picChg chg="del">
          <ac:chgData name="Christin Bartlog | A.R.C. Laser GmbH" userId="5e88b187-3a67-4690-9c1f-b4519bc727e2" providerId="ADAL" clId="{83085F08-2056-4904-A87E-B2C9C7A91886}" dt="2026-01-22T14:25:34.074" v="3955" actId="478"/>
          <ac:picMkLst>
            <pc:docMk/>
            <pc:sldMk cId="2911562540" sldId="900"/>
            <ac:picMk id="3074" creationId="{4B3E0EBC-3073-990D-6B6E-FF28D25294D5}"/>
          </ac:picMkLst>
        </pc:picChg>
      </pc:sldChg>
      <pc:sldChg chg="delSp modSp add mod">
        <pc:chgData name="Christin Bartlog | A.R.C. Laser GmbH" userId="5e88b187-3a67-4690-9c1f-b4519bc727e2" providerId="ADAL" clId="{83085F08-2056-4904-A87E-B2C9C7A91886}" dt="2026-01-22T14:40:29.107" v="4872" actId="12"/>
        <pc:sldMkLst>
          <pc:docMk/>
          <pc:sldMk cId="1284450939" sldId="901"/>
        </pc:sldMkLst>
        <pc:spChg chg="mod">
          <ac:chgData name="Christin Bartlog | A.R.C. Laser GmbH" userId="5e88b187-3a67-4690-9c1f-b4519bc727e2" providerId="ADAL" clId="{83085F08-2056-4904-A87E-B2C9C7A91886}" dt="2026-01-22T14:33:34.389" v="4383" actId="20577"/>
          <ac:spMkLst>
            <pc:docMk/>
            <pc:sldMk cId="1284450939" sldId="901"/>
            <ac:spMk id="2" creationId="{EA3D5A78-5921-2214-1794-62E5208C6DEF}"/>
          </ac:spMkLst>
        </pc:spChg>
        <pc:spChg chg="mod">
          <ac:chgData name="Christin Bartlog | A.R.C. Laser GmbH" userId="5e88b187-3a67-4690-9c1f-b4519bc727e2" providerId="ADAL" clId="{83085F08-2056-4904-A87E-B2C9C7A91886}" dt="2026-01-22T14:40:29.107" v="4872" actId="12"/>
          <ac:spMkLst>
            <pc:docMk/>
            <pc:sldMk cId="1284450939" sldId="901"/>
            <ac:spMk id="6" creationId="{6C056B90-20DC-7E42-EBF2-D1009EA3B6CD}"/>
          </ac:spMkLst>
        </pc:spChg>
        <pc:spChg chg="del">
          <ac:chgData name="Christin Bartlog | A.R.C. Laser GmbH" userId="5e88b187-3a67-4690-9c1f-b4519bc727e2" providerId="ADAL" clId="{83085F08-2056-4904-A87E-B2C9C7A91886}" dt="2026-01-22T14:33:00.232" v="4337" actId="478"/>
          <ac:spMkLst>
            <pc:docMk/>
            <pc:sldMk cId="1284450939" sldId="901"/>
            <ac:spMk id="7" creationId="{95A68D95-12B9-21FA-6FDB-D3EF6367D547}"/>
          </ac:spMkLst>
        </pc:spChg>
        <pc:picChg chg="del">
          <ac:chgData name="Christin Bartlog | A.R.C. Laser GmbH" userId="5e88b187-3a67-4690-9c1f-b4519bc727e2" providerId="ADAL" clId="{83085F08-2056-4904-A87E-B2C9C7A91886}" dt="2026-01-22T14:32:52.298" v="4335" actId="478"/>
          <ac:picMkLst>
            <pc:docMk/>
            <pc:sldMk cId="1284450939" sldId="901"/>
            <ac:picMk id="5" creationId="{2763C9E9-4319-803B-06FF-155493BDB15A}"/>
          </ac:picMkLst>
        </pc:picChg>
      </pc:sldChg>
      <pc:sldChg chg="addSp modSp add mod">
        <pc:chgData name="Christin Bartlog | A.R.C. Laser GmbH" userId="5e88b187-3a67-4690-9c1f-b4519bc727e2" providerId="ADAL" clId="{83085F08-2056-4904-A87E-B2C9C7A91886}" dt="2026-01-22T14:51:27.469" v="5004" actId="1076"/>
        <pc:sldMkLst>
          <pc:docMk/>
          <pc:sldMk cId="3895366961" sldId="902"/>
        </pc:sldMkLst>
        <pc:spChg chg="mod">
          <ac:chgData name="Christin Bartlog | A.R.C. Laser GmbH" userId="5e88b187-3a67-4690-9c1f-b4519bc727e2" providerId="ADAL" clId="{83085F08-2056-4904-A87E-B2C9C7A91886}" dt="2026-01-22T14:50:22.718" v="4971" actId="20577"/>
          <ac:spMkLst>
            <pc:docMk/>
            <pc:sldMk cId="3895366961" sldId="902"/>
            <ac:spMk id="2" creationId="{917B388C-F092-6E5B-54D5-6262B85CEDDB}"/>
          </ac:spMkLst>
        </pc:spChg>
        <pc:spChg chg="mod">
          <ac:chgData name="Christin Bartlog | A.R.C. Laser GmbH" userId="5e88b187-3a67-4690-9c1f-b4519bc727e2" providerId="ADAL" clId="{83085F08-2056-4904-A87E-B2C9C7A91886}" dt="2026-01-22T14:50:32.903" v="4995" actId="20577"/>
          <ac:spMkLst>
            <pc:docMk/>
            <pc:sldMk cId="3895366961" sldId="902"/>
            <ac:spMk id="6" creationId="{CC4D505A-C526-2E38-7BD1-D1E4939279B6}"/>
          </ac:spMkLst>
        </pc:spChg>
        <pc:picChg chg="add mod">
          <ac:chgData name="Christin Bartlog | A.R.C. Laser GmbH" userId="5e88b187-3a67-4690-9c1f-b4519bc727e2" providerId="ADAL" clId="{83085F08-2056-4904-A87E-B2C9C7A91886}" dt="2026-01-22T14:51:01.606" v="5000" actId="1076"/>
          <ac:picMkLst>
            <pc:docMk/>
            <pc:sldMk cId="3895366961" sldId="902"/>
            <ac:picMk id="5" creationId="{2ED59245-46F0-7578-9A13-6E68A82C1DA1}"/>
          </ac:picMkLst>
        </pc:picChg>
        <pc:picChg chg="add mod">
          <ac:chgData name="Christin Bartlog | A.R.C. Laser GmbH" userId="5e88b187-3a67-4690-9c1f-b4519bc727e2" providerId="ADAL" clId="{83085F08-2056-4904-A87E-B2C9C7A91886}" dt="2026-01-22T14:51:27.469" v="5004" actId="1076"/>
          <ac:picMkLst>
            <pc:docMk/>
            <pc:sldMk cId="3895366961" sldId="902"/>
            <ac:picMk id="8" creationId="{DB7C0361-208D-5986-DEE9-B62A4E9C1626}"/>
          </ac:picMkLst>
        </pc:picChg>
      </pc:sldChg>
      <pc:sldChg chg="addSp delSp modSp add mod">
        <pc:chgData name="Christin Bartlog | A.R.C. Laser GmbH" userId="5e88b187-3a67-4690-9c1f-b4519bc727e2" providerId="ADAL" clId="{83085F08-2056-4904-A87E-B2C9C7A91886}" dt="2026-01-22T14:53:54.033" v="5078" actId="1076"/>
        <pc:sldMkLst>
          <pc:docMk/>
          <pc:sldMk cId="3868516788" sldId="903"/>
        </pc:sldMkLst>
        <pc:spChg chg="mod">
          <ac:chgData name="Christin Bartlog | A.R.C. Laser GmbH" userId="5e88b187-3a67-4690-9c1f-b4519bc727e2" providerId="ADAL" clId="{83085F08-2056-4904-A87E-B2C9C7A91886}" dt="2026-01-22T14:51:51.165" v="5038" actId="20577"/>
          <ac:spMkLst>
            <pc:docMk/>
            <pc:sldMk cId="3868516788" sldId="903"/>
            <ac:spMk id="2" creationId="{C57FFC2F-F0DF-B5D5-860F-556365B6BB92}"/>
          </ac:spMkLst>
        </pc:spChg>
        <pc:spChg chg="mod">
          <ac:chgData name="Christin Bartlog | A.R.C. Laser GmbH" userId="5e88b187-3a67-4690-9c1f-b4519bc727e2" providerId="ADAL" clId="{83085F08-2056-4904-A87E-B2C9C7A91886}" dt="2026-01-22T14:51:55.606" v="5047" actId="20577"/>
          <ac:spMkLst>
            <pc:docMk/>
            <pc:sldMk cId="3868516788" sldId="903"/>
            <ac:spMk id="6" creationId="{40CFA803-CBE9-2D94-954B-8B1DC689B9B8}"/>
          </ac:spMkLst>
        </pc:spChg>
        <pc:picChg chg="del">
          <ac:chgData name="Christin Bartlog | A.R.C. Laser GmbH" userId="5e88b187-3a67-4690-9c1f-b4519bc727e2" providerId="ADAL" clId="{83085F08-2056-4904-A87E-B2C9C7A91886}" dt="2026-01-22T14:52:11.015" v="5048" actId="478"/>
          <ac:picMkLst>
            <pc:docMk/>
            <pc:sldMk cId="3868516788" sldId="903"/>
            <ac:picMk id="5" creationId="{E4AB2A1A-D72B-3C2A-2AE5-4146FE89B281}"/>
          </ac:picMkLst>
        </pc:picChg>
        <pc:picChg chg="add mod">
          <ac:chgData name="Christin Bartlog | A.R.C. Laser GmbH" userId="5e88b187-3a67-4690-9c1f-b4519bc727e2" providerId="ADAL" clId="{83085F08-2056-4904-A87E-B2C9C7A91886}" dt="2026-01-22T14:53:36.454" v="5070" actId="14100"/>
          <ac:picMkLst>
            <pc:docMk/>
            <pc:sldMk cId="3868516788" sldId="903"/>
            <ac:picMk id="7" creationId="{01C5B593-E823-E470-4888-CC790AA01257}"/>
          </ac:picMkLst>
        </pc:picChg>
        <pc:picChg chg="del">
          <ac:chgData name="Christin Bartlog | A.R.C. Laser GmbH" userId="5e88b187-3a67-4690-9c1f-b4519bc727e2" providerId="ADAL" clId="{83085F08-2056-4904-A87E-B2C9C7A91886}" dt="2026-01-22T14:52:11.486" v="5049" actId="478"/>
          <ac:picMkLst>
            <pc:docMk/>
            <pc:sldMk cId="3868516788" sldId="903"/>
            <ac:picMk id="8" creationId="{D43069C0-4293-D66C-D223-A60074B4E231}"/>
          </ac:picMkLst>
        </pc:picChg>
        <pc:picChg chg="add mod">
          <ac:chgData name="Christin Bartlog | A.R.C. Laser GmbH" userId="5e88b187-3a67-4690-9c1f-b4519bc727e2" providerId="ADAL" clId="{83085F08-2056-4904-A87E-B2C9C7A91886}" dt="2026-01-22T14:53:54.033" v="5078" actId="1076"/>
          <ac:picMkLst>
            <pc:docMk/>
            <pc:sldMk cId="3868516788" sldId="903"/>
            <ac:picMk id="10" creationId="{E228E8C4-A08C-87AE-9BC9-3D757FD55B31}"/>
          </ac:picMkLst>
        </pc:picChg>
        <pc:picChg chg="add mod">
          <ac:chgData name="Christin Bartlog | A.R.C. Laser GmbH" userId="5e88b187-3a67-4690-9c1f-b4519bc727e2" providerId="ADAL" clId="{83085F08-2056-4904-A87E-B2C9C7A91886}" dt="2026-01-22T14:53:49.450" v="5076" actId="1076"/>
          <ac:picMkLst>
            <pc:docMk/>
            <pc:sldMk cId="3868516788" sldId="903"/>
            <ac:picMk id="12" creationId="{83FDD39C-87D2-5E51-F89B-3A49D37CFE1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B97D1-D31F-46EE-93D7-DCF72DF950A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7B119-72FB-445D-A898-D6F471C7C4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5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What is Q-switching in a </a:t>
            </a:r>
            <a:r>
              <a:rPr lang="en-US" b="1" err="1"/>
              <a:t>Nd:YAG</a:t>
            </a:r>
            <a:r>
              <a:rPr lang="en-US" b="1"/>
              <a:t> laser?</a:t>
            </a:r>
          </a:p>
          <a:p>
            <a:r>
              <a:rPr lang="en-US" b="1"/>
              <a:t>Q-switching</a:t>
            </a:r>
            <a:r>
              <a:rPr lang="en-US"/>
              <a:t> is a key principle in a </a:t>
            </a:r>
            <a:r>
              <a:rPr lang="en-US" b="1"/>
              <a:t>Q-switched </a:t>
            </a:r>
            <a:r>
              <a:rPr lang="en-US" b="1" err="1"/>
              <a:t>Nd:YAG</a:t>
            </a:r>
            <a:r>
              <a:rPr lang="en-US" b="1"/>
              <a:t> laser</a:t>
            </a:r>
            <a:r>
              <a:rPr lang="en-US"/>
              <a:t> that allows the laser to produce </a:t>
            </a:r>
            <a:r>
              <a:rPr lang="en-US" b="1"/>
              <a:t>very short, high-energy pulses</a:t>
            </a:r>
            <a:r>
              <a:rPr lang="en-US"/>
              <a:t>.</a:t>
            </a:r>
          </a:p>
          <a:p>
            <a:r>
              <a:rPr lang="en-US" b="1"/>
              <a:t>How it works:</a:t>
            </a:r>
          </a:p>
          <a:p>
            <a:r>
              <a:rPr lang="en-US" b="1"/>
              <a:t>Energy storage:</a:t>
            </a:r>
            <a:br>
              <a:rPr lang="en-US"/>
            </a:br>
            <a:r>
              <a:rPr lang="en-US"/>
              <a:t>Energy is pumped into the </a:t>
            </a:r>
            <a:r>
              <a:rPr lang="en-US" err="1"/>
              <a:t>Nd:YAG</a:t>
            </a:r>
            <a:r>
              <a:rPr lang="en-US"/>
              <a:t> crystal while laser oscillation is initially suppressed (low cavity “Q” or quality factor).</a:t>
            </a:r>
          </a:p>
          <a:p>
            <a:r>
              <a:rPr lang="en-US" b="1"/>
              <a:t>Energy release:</a:t>
            </a:r>
            <a:br>
              <a:rPr lang="en-US"/>
            </a:br>
            <a:r>
              <a:rPr lang="en-US"/>
              <a:t>When the cavity is rapidly switched to high quality (high Q), the stored energy is </a:t>
            </a:r>
            <a:r>
              <a:rPr lang="en-US" b="1"/>
              <a:t>released almost instantly</a:t>
            </a:r>
            <a:r>
              <a:rPr lang="en-US"/>
              <a:t>.</a:t>
            </a:r>
          </a:p>
          <a:p>
            <a:r>
              <a:rPr lang="en-US" b="1"/>
              <a:t>Result:</a:t>
            </a:r>
            <a:br>
              <a:rPr lang="en-US"/>
            </a:br>
            <a:r>
              <a:rPr lang="en-US"/>
              <a:t>This creates an </a:t>
            </a:r>
            <a:r>
              <a:rPr lang="en-US" b="1"/>
              <a:t>extremely short pulse</a:t>
            </a:r>
            <a:r>
              <a:rPr lang="en-US"/>
              <a:t> (typically nanoseconds) with </a:t>
            </a:r>
            <a:r>
              <a:rPr lang="en-US" b="1"/>
              <a:t>very high peak power</a:t>
            </a:r>
            <a:r>
              <a:rPr lang="en-US"/>
              <a:t>.</a:t>
            </a:r>
          </a:p>
          <a:p>
            <a:r>
              <a:rPr lang="en-US" b="1"/>
              <a:t>Why it matters:</a:t>
            </a:r>
          </a:p>
          <a:p>
            <a:r>
              <a:rPr lang="en-US"/>
              <a:t>Q-switched </a:t>
            </a:r>
            <a:r>
              <a:rPr lang="en-US" err="1"/>
              <a:t>Nd:YAG</a:t>
            </a:r>
            <a:r>
              <a:rPr lang="en-US"/>
              <a:t> lasers generate:</a:t>
            </a:r>
          </a:p>
          <a:p>
            <a:r>
              <a:rPr lang="en-US"/>
              <a:t>High pulse energy</a:t>
            </a:r>
          </a:p>
          <a:p>
            <a:r>
              <a:rPr lang="en-US"/>
              <a:t>Very high peak power</a:t>
            </a:r>
          </a:p>
          <a:p>
            <a:r>
              <a:rPr lang="en-US"/>
              <a:t>Precise, </a:t>
            </a:r>
            <a:r>
              <a:rPr lang="en-US" err="1"/>
              <a:t>photodisruptive</a:t>
            </a:r>
            <a:r>
              <a:rPr lang="en-US"/>
              <a:t> effects</a:t>
            </a:r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7B119-72FB-445D-A898-D6F471C7C4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0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3683A-4890-0BC8-2899-91D1E2CE5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8E89EA9-FD8A-709B-2EB6-3351D9B317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1CC0AB-135F-2C7F-DBA4-33E4DE899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What is Q-switching in a </a:t>
            </a:r>
            <a:r>
              <a:rPr lang="en-US" b="1" err="1"/>
              <a:t>Nd:YAG</a:t>
            </a:r>
            <a:r>
              <a:rPr lang="en-US" b="1"/>
              <a:t> laser?</a:t>
            </a:r>
          </a:p>
          <a:p>
            <a:r>
              <a:rPr lang="en-US" b="1"/>
              <a:t>Q-switching</a:t>
            </a:r>
            <a:r>
              <a:rPr lang="en-US"/>
              <a:t> is a key principle in a </a:t>
            </a:r>
            <a:r>
              <a:rPr lang="en-US" b="1"/>
              <a:t>Q-switched </a:t>
            </a:r>
            <a:r>
              <a:rPr lang="en-US" b="1" err="1"/>
              <a:t>Nd:YAG</a:t>
            </a:r>
            <a:r>
              <a:rPr lang="en-US" b="1"/>
              <a:t> laser</a:t>
            </a:r>
            <a:r>
              <a:rPr lang="en-US"/>
              <a:t> that allows the laser to produce </a:t>
            </a:r>
            <a:r>
              <a:rPr lang="en-US" b="1"/>
              <a:t>very short, high-energy pulses</a:t>
            </a:r>
            <a:r>
              <a:rPr lang="en-US"/>
              <a:t>.</a:t>
            </a:r>
          </a:p>
          <a:p>
            <a:r>
              <a:rPr lang="en-US" b="1"/>
              <a:t>How it works:</a:t>
            </a:r>
          </a:p>
          <a:p>
            <a:r>
              <a:rPr lang="en-US" b="1"/>
              <a:t>Energy storage:</a:t>
            </a:r>
            <a:br>
              <a:rPr lang="en-US"/>
            </a:br>
            <a:r>
              <a:rPr lang="en-US"/>
              <a:t>Energy is pumped into the </a:t>
            </a:r>
            <a:r>
              <a:rPr lang="en-US" err="1"/>
              <a:t>Nd:YAG</a:t>
            </a:r>
            <a:r>
              <a:rPr lang="en-US"/>
              <a:t> crystal while laser oscillation is initially suppressed (low cavity “Q” or quality factor).</a:t>
            </a:r>
          </a:p>
          <a:p>
            <a:r>
              <a:rPr lang="en-US" b="1"/>
              <a:t>Energy release:</a:t>
            </a:r>
            <a:br>
              <a:rPr lang="en-US"/>
            </a:br>
            <a:r>
              <a:rPr lang="en-US"/>
              <a:t>When the cavity is rapidly switched to high quality (high Q), the stored energy is </a:t>
            </a:r>
            <a:r>
              <a:rPr lang="en-US" b="1"/>
              <a:t>released almost instantly</a:t>
            </a:r>
            <a:r>
              <a:rPr lang="en-US"/>
              <a:t>.</a:t>
            </a:r>
          </a:p>
          <a:p>
            <a:r>
              <a:rPr lang="en-US" b="1"/>
              <a:t>Result:</a:t>
            </a:r>
            <a:br>
              <a:rPr lang="en-US"/>
            </a:br>
            <a:r>
              <a:rPr lang="en-US"/>
              <a:t>This creates an </a:t>
            </a:r>
            <a:r>
              <a:rPr lang="en-US" b="1"/>
              <a:t>extremely short pulse</a:t>
            </a:r>
            <a:r>
              <a:rPr lang="en-US"/>
              <a:t> (typically nanoseconds) with </a:t>
            </a:r>
            <a:r>
              <a:rPr lang="en-US" b="1"/>
              <a:t>very high peak power</a:t>
            </a:r>
            <a:r>
              <a:rPr lang="en-US"/>
              <a:t>.</a:t>
            </a:r>
          </a:p>
          <a:p>
            <a:r>
              <a:rPr lang="en-US" b="1"/>
              <a:t>Why it matters:</a:t>
            </a:r>
          </a:p>
          <a:p>
            <a:r>
              <a:rPr lang="en-US"/>
              <a:t>Q-switched </a:t>
            </a:r>
            <a:r>
              <a:rPr lang="en-US" err="1"/>
              <a:t>Nd:YAG</a:t>
            </a:r>
            <a:r>
              <a:rPr lang="en-US"/>
              <a:t> lasers generate:</a:t>
            </a:r>
          </a:p>
          <a:p>
            <a:r>
              <a:rPr lang="en-US"/>
              <a:t>High pulse energy</a:t>
            </a:r>
          </a:p>
          <a:p>
            <a:r>
              <a:rPr lang="en-US"/>
              <a:t>Very high peak power</a:t>
            </a:r>
          </a:p>
          <a:p>
            <a:r>
              <a:rPr lang="en-US"/>
              <a:t>Precise, </a:t>
            </a:r>
            <a:r>
              <a:rPr lang="en-US" err="1"/>
              <a:t>photodisruptive</a:t>
            </a:r>
            <a:r>
              <a:rPr lang="en-US"/>
              <a:t> effects</a:t>
            </a:r>
          </a:p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D5D0D9-6499-DB43-F4AD-6ECB57B87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7B119-72FB-445D-A898-D6F471C7C4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69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DB6E2-61B2-8E4E-B35D-C45CCFFA2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F681672-43BF-640B-04D6-FBFA0CD29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1C489D2-34F3-91EB-D90E-173CC5035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What is Q-switching in a </a:t>
            </a:r>
            <a:r>
              <a:rPr lang="en-US" b="1" err="1"/>
              <a:t>Nd:YAG</a:t>
            </a:r>
            <a:r>
              <a:rPr lang="en-US" b="1"/>
              <a:t> laser?</a:t>
            </a:r>
          </a:p>
          <a:p>
            <a:r>
              <a:rPr lang="en-US" b="1"/>
              <a:t>Q-switching</a:t>
            </a:r>
            <a:r>
              <a:rPr lang="en-US"/>
              <a:t> is a key principle in a </a:t>
            </a:r>
            <a:r>
              <a:rPr lang="en-US" b="1"/>
              <a:t>Q-switched </a:t>
            </a:r>
            <a:r>
              <a:rPr lang="en-US" b="1" err="1"/>
              <a:t>Nd:YAG</a:t>
            </a:r>
            <a:r>
              <a:rPr lang="en-US" b="1"/>
              <a:t> laser</a:t>
            </a:r>
            <a:r>
              <a:rPr lang="en-US"/>
              <a:t> that allows the laser to produce </a:t>
            </a:r>
            <a:r>
              <a:rPr lang="en-US" b="1"/>
              <a:t>very short, high-energy pulses</a:t>
            </a:r>
            <a:r>
              <a:rPr lang="en-US"/>
              <a:t>.</a:t>
            </a:r>
          </a:p>
          <a:p>
            <a:r>
              <a:rPr lang="en-US" b="1"/>
              <a:t>How it works:</a:t>
            </a:r>
          </a:p>
          <a:p>
            <a:r>
              <a:rPr lang="en-US" b="1"/>
              <a:t>Energy storage:</a:t>
            </a:r>
            <a:br>
              <a:rPr lang="en-US"/>
            </a:br>
            <a:r>
              <a:rPr lang="en-US"/>
              <a:t>Energy is pumped into the </a:t>
            </a:r>
            <a:r>
              <a:rPr lang="en-US" err="1"/>
              <a:t>Nd:YAG</a:t>
            </a:r>
            <a:r>
              <a:rPr lang="en-US"/>
              <a:t> crystal while laser oscillation is initially suppressed (low cavity “Q” or quality factor).</a:t>
            </a:r>
          </a:p>
          <a:p>
            <a:r>
              <a:rPr lang="en-US" b="1"/>
              <a:t>Energy release:</a:t>
            </a:r>
            <a:br>
              <a:rPr lang="en-US"/>
            </a:br>
            <a:r>
              <a:rPr lang="en-US"/>
              <a:t>When the cavity is rapidly switched to high quality (high Q), the stored energy is </a:t>
            </a:r>
            <a:r>
              <a:rPr lang="en-US" b="1"/>
              <a:t>released almost instantly</a:t>
            </a:r>
            <a:r>
              <a:rPr lang="en-US"/>
              <a:t>.</a:t>
            </a:r>
          </a:p>
          <a:p>
            <a:r>
              <a:rPr lang="en-US" b="1"/>
              <a:t>Result:</a:t>
            </a:r>
            <a:br>
              <a:rPr lang="en-US"/>
            </a:br>
            <a:r>
              <a:rPr lang="en-US"/>
              <a:t>This creates an </a:t>
            </a:r>
            <a:r>
              <a:rPr lang="en-US" b="1"/>
              <a:t>extremely short pulse</a:t>
            </a:r>
            <a:r>
              <a:rPr lang="en-US"/>
              <a:t> (typically nanoseconds) with </a:t>
            </a:r>
            <a:r>
              <a:rPr lang="en-US" b="1"/>
              <a:t>very high peak power</a:t>
            </a:r>
            <a:r>
              <a:rPr lang="en-US"/>
              <a:t>.</a:t>
            </a:r>
          </a:p>
          <a:p>
            <a:r>
              <a:rPr lang="en-US" b="1"/>
              <a:t>Why it matters:</a:t>
            </a:r>
          </a:p>
          <a:p>
            <a:r>
              <a:rPr lang="en-US"/>
              <a:t>Q-switched </a:t>
            </a:r>
            <a:r>
              <a:rPr lang="en-US" err="1"/>
              <a:t>Nd:YAG</a:t>
            </a:r>
            <a:r>
              <a:rPr lang="en-US"/>
              <a:t> lasers generate:</a:t>
            </a:r>
          </a:p>
          <a:p>
            <a:r>
              <a:rPr lang="en-US"/>
              <a:t>High pulse energy</a:t>
            </a:r>
          </a:p>
          <a:p>
            <a:r>
              <a:rPr lang="en-US"/>
              <a:t>Very high peak power</a:t>
            </a:r>
          </a:p>
          <a:p>
            <a:r>
              <a:rPr lang="en-US"/>
              <a:t>Precise, </a:t>
            </a:r>
            <a:r>
              <a:rPr lang="en-US" err="1"/>
              <a:t>photodisruptive</a:t>
            </a:r>
            <a:r>
              <a:rPr lang="en-US"/>
              <a:t> effects</a:t>
            </a:r>
          </a:p>
          <a:p>
            <a:endParaRPr lang="en-US"/>
          </a:p>
          <a:p>
            <a:r>
              <a:rPr lang="de-DE" b="1"/>
              <a:t>1. CW Laser (</a:t>
            </a:r>
            <a:r>
              <a:rPr lang="de-DE" b="1" err="1"/>
              <a:t>Continuous</a:t>
            </a:r>
            <a:r>
              <a:rPr lang="de-DE" b="1"/>
              <a:t>-Wave Laser)</a:t>
            </a:r>
          </a:p>
          <a:p>
            <a:r>
              <a:rPr lang="de-DE" b="1"/>
              <a:t>Operation:</a:t>
            </a:r>
            <a:r>
              <a:rPr lang="de-DE"/>
              <a:t> </a:t>
            </a:r>
            <a:r>
              <a:rPr lang="de-DE" err="1"/>
              <a:t>Emits</a:t>
            </a:r>
            <a:r>
              <a:rPr lang="de-DE"/>
              <a:t> a </a:t>
            </a:r>
            <a:r>
              <a:rPr lang="de-DE" b="1" err="1"/>
              <a:t>continuous</a:t>
            </a:r>
            <a:r>
              <a:rPr lang="de-DE" b="1"/>
              <a:t>, </a:t>
            </a:r>
            <a:r>
              <a:rPr lang="de-DE" b="1" err="1"/>
              <a:t>steady</a:t>
            </a:r>
            <a:r>
              <a:rPr lang="de-DE" b="1"/>
              <a:t> beam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light.</a:t>
            </a:r>
          </a:p>
          <a:p>
            <a:r>
              <a:rPr lang="de-DE" b="1"/>
              <a:t>Output:</a:t>
            </a:r>
            <a:r>
              <a:rPr lang="de-DE"/>
              <a:t> Constant power </a:t>
            </a:r>
            <a:r>
              <a:rPr lang="de-DE" err="1"/>
              <a:t>over</a:t>
            </a:r>
            <a:r>
              <a:rPr lang="de-DE"/>
              <a:t> time.</a:t>
            </a:r>
          </a:p>
          <a:p>
            <a:r>
              <a:rPr lang="de-DE" b="1"/>
              <a:t>Pulse </a:t>
            </a:r>
            <a:r>
              <a:rPr lang="de-DE" b="1" err="1"/>
              <a:t>duration</a:t>
            </a:r>
            <a:r>
              <a:rPr lang="de-DE" b="1"/>
              <a:t>:</a:t>
            </a:r>
            <a:r>
              <a:rPr lang="de-DE"/>
              <a:t> </a:t>
            </a:r>
            <a:r>
              <a:rPr lang="de-DE" err="1"/>
              <a:t>Essentially</a:t>
            </a:r>
            <a:r>
              <a:rPr lang="de-DE"/>
              <a:t> infinite (</a:t>
            </a:r>
            <a:r>
              <a:rPr lang="de-DE" err="1"/>
              <a:t>continuous</a:t>
            </a:r>
            <a:r>
              <a:rPr lang="de-DE"/>
              <a:t>).</a:t>
            </a:r>
          </a:p>
          <a:p>
            <a:r>
              <a:rPr lang="de-DE" b="1"/>
              <a:t>Peak power:</a:t>
            </a:r>
            <a:r>
              <a:rPr lang="de-DE"/>
              <a:t> </a:t>
            </a:r>
            <a:r>
              <a:rPr lang="de-DE" err="1"/>
              <a:t>Relatively</a:t>
            </a:r>
            <a:r>
              <a:rPr lang="de-DE"/>
              <a:t> </a:t>
            </a:r>
            <a:r>
              <a:rPr lang="de-DE" err="1"/>
              <a:t>low</a:t>
            </a:r>
            <a:r>
              <a:rPr lang="de-DE"/>
              <a:t> </a:t>
            </a:r>
            <a:r>
              <a:rPr lang="de-DE" err="1"/>
              <a:t>compared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pulsed</a:t>
            </a:r>
            <a:r>
              <a:rPr lang="de-DE"/>
              <a:t> </a:t>
            </a:r>
            <a:r>
              <a:rPr lang="de-DE" err="1"/>
              <a:t>lasers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same </a:t>
            </a:r>
            <a:r>
              <a:rPr lang="de-DE" err="1"/>
              <a:t>average</a:t>
            </a:r>
            <a:r>
              <a:rPr lang="de-DE"/>
              <a:t> power.</a:t>
            </a:r>
          </a:p>
          <a:p>
            <a:r>
              <a:rPr lang="de-DE" b="1" err="1"/>
              <a:t>Uses</a:t>
            </a:r>
            <a:r>
              <a:rPr lang="de-DE" b="1"/>
              <a:t>:</a:t>
            </a:r>
            <a:r>
              <a:rPr lang="de-DE"/>
              <a:t> Cutting, </a:t>
            </a:r>
            <a:r>
              <a:rPr lang="de-DE" err="1"/>
              <a:t>welding</a:t>
            </a:r>
            <a:r>
              <a:rPr lang="de-DE"/>
              <a:t>, </a:t>
            </a:r>
            <a:r>
              <a:rPr lang="de-DE" err="1"/>
              <a:t>engraving</a:t>
            </a:r>
            <a:r>
              <a:rPr lang="de-DE"/>
              <a:t>, </a:t>
            </a:r>
            <a:r>
              <a:rPr lang="de-DE" err="1"/>
              <a:t>certain</a:t>
            </a:r>
            <a:r>
              <a:rPr lang="de-DE"/>
              <a:t> </a:t>
            </a:r>
            <a:r>
              <a:rPr lang="de-DE" err="1"/>
              <a:t>ophthalmic</a:t>
            </a:r>
            <a:r>
              <a:rPr lang="de-DE"/>
              <a:t> </a:t>
            </a:r>
            <a:r>
              <a:rPr lang="de-DE" err="1"/>
              <a:t>procedures</a:t>
            </a:r>
            <a:r>
              <a:rPr lang="de-DE"/>
              <a:t>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constant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desired</a:t>
            </a:r>
            <a:r>
              <a:rPr lang="de-DE"/>
              <a:t>.</a:t>
            </a:r>
          </a:p>
          <a:p>
            <a:br>
              <a:rPr lang="de-DE"/>
            </a:br>
            <a:endParaRPr lang="de-DE"/>
          </a:p>
          <a:p>
            <a:r>
              <a:rPr lang="de-DE" b="1"/>
              <a:t>2. </a:t>
            </a:r>
            <a:r>
              <a:rPr lang="de-DE" b="1" err="1"/>
              <a:t>Pulsed</a:t>
            </a:r>
            <a:r>
              <a:rPr lang="de-DE" b="1"/>
              <a:t> Laser</a:t>
            </a:r>
          </a:p>
          <a:p>
            <a:r>
              <a:rPr lang="de-DE" b="1"/>
              <a:t>Operation:</a:t>
            </a:r>
            <a:r>
              <a:rPr lang="de-DE"/>
              <a:t> </a:t>
            </a:r>
            <a:r>
              <a:rPr lang="de-DE" err="1"/>
              <a:t>Emits</a:t>
            </a:r>
            <a:r>
              <a:rPr lang="de-DE"/>
              <a:t> light in </a:t>
            </a:r>
            <a:r>
              <a:rPr lang="de-DE" b="1" err="1"/>
              <a:t>short</a:t>
            </a:r>
            <a:r>
              <a:rPr lang="de-DE" b="1"/>
              <a:t> </a:t>
            </a:r>
            <a:r>
              <a:rPr lang="de-DE" b="1" err="1"/>
              <a:t>bursts</a:t>
            </a:r>
            <a:r>
              <a:rPr lang="de-DE" b="1"/>
              <a:t> (</a:t>
            </a:r>
            <a:r>
              <a:rPr lang="de-DE" b="1" err="1"/>
              <a:t>pulses</a:t>
            </a:r>
            <a:r>
              <a:rPr lang="de-DE" b="1"/>
              <a:t>)</a:t>
            </a:r>
            <a:r>
              <a:rPr lang="de-DE"/>
              <a:t> </a:t>
            </a:r>
            <a:r>
              <a:rPr lang="de-DE" err="1"/>
              <a:t>rather</a:t>
            </a:r>
            <a:r>
              <a:rPr lang="de-DE"/>
              <a:t> </a:t>
            </a:r>
            <a:r>
              <a:rPr lang="de-DE" err="1"/>
              <a:t>than</a:t>
            </a:r>
            <a:r>
              <a:rPr lang="de-DE"/>
              <a:t> </a:t>
            </a:r>
            <a:r>
              <a:rPr lang="de-DE" err="1"/>
              <a:t>continuously</a:t>
            </a:r>
            <a:r>
              <a:rPr lang="de-DE"/>
              <a:t>.</a:t>
            </a:r>
          </a:p>
          <a:p>
            <a:r>
              <a:rPr lang="de-DE" b="1"/>
              <a:t>Pulse </a:t>
            </a:r>
            <a:r>
              <a:rPr lang="de-DE" b="1" err="1"/>
              <a:t>duration</a:t>
            </a:r>
            <a:r>
              <a:rPr lang="de-DE" b="1"/>
              <a:t>:</a:t>
            </a:r>
            <a:r>
              <a:rPr lang="de-DE"/>
              <a:t> Can </a:t>
            </a:r>
            <a:r>
              <a:rPr lang="de-DE" err="1"/>
              <a:t>range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b="1" err="1"/>
              <a:t>milliseconds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femtoseconds</a:t>
            </a:r>
            <a:r>
              <a:rPr lang="de-DE"/>
              <a:t>, </a:t>
            </a:r>
            <a:r>
              <a:rPr lang="de-DE" err="1"/>
              <a:t>depending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laser</a:t>
            </a:r>
            <a:r>
              <a:rPr lang="de-DE"/>
              <a:t> type.</a:t>
            </a:r>
          </a:p>
          <a:p>
            <a:r>
              <a:rPr lang="de-DE" b="1"/>
              <a:t>Peak power:</a:t>
            </a:r>
            <a:r>
              <a:rPr lang="de-DE"/>
              <a:t> Much </a:t>
            </a:r>
            <a:r>
              <a:rPr lang="de-DE" err="1"/>
              <a:t>higher</a:t>
            </a:r>
            <a:r>
              <a:rPr lang="de-DE"/>
              <a:t> </a:t>
            </a:r>
            <a:r>
              <a:rPr lang="de-DE" err="1"/>
              <a:t>than</a:t>
            </a:r>
            <a:r>
              <a:rPr lang="de-DE"/>
              <a:t> CW </a:t>
            </a:r>
            <a:r>
              <a:rPr lang="de-DE" err="1"/>
              <a:t>lasers</a:t>
            </a:r>
            <a:r>
              <a:rPr lang="de-DE"/>
              <a:t> </a:t>
            </a:r>
            <a:r>
              <a:rPr lang="de-DE" err="1"/>
              <a:t>because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concentrated</a:t>
            </a:r>
            <a:r>
              <a:rPr lang="de-DE"/>
              <a:t> in </a:t>
            </a:r>
            <a:r>
              <a:rPr lang="de-DE" err="1"/>
              <a:t>short</a:t>
            </a:r>
            <a:r>
              <a:rPr lang="de-DE"/>
              <a:t> </a:t>
            </a:r>
            <a:r>
              <a:rPr lang="de-DE" err="1"/>
              <a:t>pulses</a:t>
            </a:r>
            <a:r>
              <a:rPr lang="de-DE"/>
              <a:t>.</a:t>
            </a:r>
          </a:p>
          <a:p>
            <a:r>
              <a:rPr lang="de-DE" b="1" err="1"/>
              <a:t>Uses</a:t>
            </a:r>
            <a:r>
              <a:rPr lang="de-DE" b="1"/>
              <a:t>:</a:t>
            </a:r>
            <a:r>
              <a:rPr lang="de-DE"/>
              <a:t> Precision </a:t>
            </a:r>
            <a:r>
              <a:rPr lang="de-DE" err="1"/>
              <a:t>ablation</a:t>
            </a:r>
            <a:r>
              <a:rPr lang="de-DE"/>
              <a:t>, </a:t>
            </a:r>
            <a:r>
              <a:rPr lang="de-DE" err="1"/>
              <a:t>photodisruption</a:t>
            </a:r>
            <a:r>
              <a:rPr lang="de-DE"/>
              <a:t> in </a:t>
            </a:r>
            <a:r>
              <a:rPr lang="de-DE" err="1"/>
              <a:t>ophthalmology</a:t>
            </a:r>
            <a:r>
              <a:rPr lang="de-DE"/>
              <a:t> (e.g., Q-</a:t>
            </a:r>
            <a:r>
              <a:rPr lang="de-DE" err="1"/>
              <a:t>switched</a:t>
            </a:r>
            <a:r>
              <a:rPr lang="de-DE"/>
              <a:t> </a:t>
            </a:r>
            <a:r>
              <a:rPr lang="de-DE" err="1"/>
              <a:t>Nd:YAG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capsulotomy</a:t>
            </a:r>
            <a:r>
              <a:rPr lang="de-DE"/>
              <a:t>), </a:t>
            </a:r>
            <a:r>
              <a:rPr lang="de-DE" err="1"/>
              <a:t>tattoo</a:t>
            </a:r>
            <a:r>
              <a:rPr lang="de-DE"/>
              <a:t> </a:t>
            </a:r>
            <a:r>
              <a:rPr lang="de-DE" err="1"/>
              <a:t>removal</a:t>
            </a:r>
            <a:r>
              <a:rPr lang="de-DE"/>
              <a:t>, </a:t>
            </a:r>
            <a:r>
              <a:rPr lang="de-DE" err="1"/>
              <a:t>micromachining</a:t>
            </a:r>
            <a:r>
              <a:rPr lang="de-DE"/>
              <a:t>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C66BBA-641F-B67B-7B65-61877534E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7B119-72FB-445D-A898-D6F471C7C4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45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B4A99-0D89-A281-A900-C91A3A93C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D8229EB-8502-0A71-88EF-C54B85467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2BD189-7233-69F5-F2E5-CCDC95DC2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What is Q-switching in a </a:t>
            </a:r>
            <a:r>
              <a:rPr lang="en-US" b="1" err="1"/>
              <a:t>Nd:YAG</a:t>
            </a:r>
            <a:r>
              <a:rPr lang="en-US" b="1"/>
              <a:t> laser?</a:t>
            </a:r>
          </a:p>
          <a:p>
            <a:r>
              <a:rPr lang="en-US" b="1"/>
              <a:t>Q-switching</a:t>
            </a:r>
            <a:r>
              <a:rPr lang="en-US"/>
              <a:t> is a key principle in a </a:t>
            </a:r>
            <a:r>
              <a:rPr lang="en-US" b="1"/>
              <a:t>Q-switched </a:t>
            </a:r>
            <a:r>
              <a:rPr lang="en-US" b="1" err="1"/>
              <a:t>Nd:YAG</a:t>
            </a:r>
            <a:r>
              <a:rPr lang="en-US" b="1"/>
              <a:t> laser</a:t>
            </a:r>
            <a:r>
              <a:rPr lang="en-US"/>
              <a:t> that allows the laser to produce </a:t>
            </a:r>
            <a:r>
              <a:rPr lang="en-US" b="1"/>
              <a:t>very short, high-energy pulses</a:t>
            </a:r>
            <a:r>
              <a:rPr lang="en-US"/>
              <a:t>.</a:t>
            </a:r>
          </a:p>
          <a:p>
            <a:r>
              <a:rPr lang="en-US" b="1"/>
              <a:t>How it works:</a:t>
            </a:r>
          </a:p>
          <a:p>
            <a:r>
              <a:rPr lang="en-US" b="1"/>
              <a:t>Energy storage:</a:t>
            </a:r>
            <a:br>
              <a:rPr lang="en-US"/>
            </a:br>
            <a:r>
              <a:rPr lang="en-US"/>
              <a:t>Energy is pumped into the </a:t>
            </a:r>
            <a:r>
              <a:rPr lang="en-US" err="1"/>
              <a:t>Nd:YAG</a:t>
            </a:r>
            <a:r>
              <a:rPr lang="en-US"/>
              <a:t> crystal while laser oscillation is initially suppressed (low cavity “Q” or quality factor).</a:t>
            </a:r>
          </a:p>
          <a:p>
            <a:r>
              <a:rPr lang="en-US" b="1"/>
              <a:t>Energy release:</a:t>
            </a:r>
            <a:br>
              <a:rPr lang="en-US"/>
            </a:br>
            <a:r>
              <a:rPr lang="en-US"/>
              <a:t>When the cavity is rapidly switched to high quality (high Q), the stored energy is </a:t>
            </a:r>
            <a:r>
              <a:rPr lang="en-US" b="1"/>
              <a:t>released almost instantly</a:t>
            </a:r>
            <a:r>
              <a:rPr lang="en-US"/>
              <a:t>.</a:t>
            </a:r>
          </a:p>
          <a:p>
            <a:r>
              <a:rPr lang="en-US" b="1"/>
              <a:t>Result:</a:t>
            </a:r>
            <a:br>
              <a:rPr lang="en-US"/>
            </a:br>
            <a:r>
              <a:rPr lang="en-US"/>
              <a:t>This creates an </a:t>
            </a:r>
            <a:r>
              <a:rPr lang="en-US" b="1"/>
              <a:t>extremely short pulse</a:t>
            </a:r>
            <a:r>
              <a:rPr lang="en-US"/>
              <a:t> (typically nanoseconds) with </a:t>
            </a:r>
            <a:r>
              <a:rPr lang="en-US" b="1"/>
              <a:t>very high peak power</a:t>
            </a:r>
            <a:r>
              <a:rPr lang="en-US"/>
              <a:t>.</a:t>
            </a:r>
          </a:p>
          <a:p>
            <a:r>
              <a:rPr lang="en-US" b="1"/>
              <a:t>Why it matters:</a:t>
            </a:r>
          </a:p>
          <a:p>
            <a:r>
              <a:rPr lang="en-US"/>
              <a:t>Q-switched </a:t>
            </a:r>
            <a:r>
              <a:rPr lang="en-US" err="1"/>
              <a:t>Nd:YAG</a:t>
            </a:r>
            <a:r>
              <a:rPr lang="en-US"/>
              <a:t> lasers generate:</a:t>
            </a:r>
          </a:p>
          <a:p>
            <a:r>
              <a:rPr lang="en-US"/>
              <a:t>High pulse energy</a:t>
            </a:r>
          </a:p>
          <a:p>
            <a:r>
              <a:rPr lang="en-US"/>
              <a:t>Very high peak power</a:t>
            </a:r>
          </a:p>
          <a:p>
            <a:r>
              <a:rPr lang="en-US"/>
              <a:t>Precise, </a:t>
            </a:r>
            <a:r>
              <a:rPr lang="en-US" err="1"/>
              <a:t>photodisruptive</a:t>
            </a:r>
            <a:r>
              <a:rPr lang="en-US"/>
              <a:t> effects</a:t>
            </a:r>
          </a:p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203856-2E77-1FD8-A4AA-0941AD30A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7B119-72FB-445D-A898-D6F471C7C4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6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E57F1-73F3-1B7B-14F7-75620D890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5E546F6-2A2E-D3E4-2D65-9AAF3E5F1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160CE0-1047-829E-0005-F88ABBD13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What is Q-switching in a </a:t>
            </a:r>
            <a:r>
              <a:rPr lang="en-US" b="1" err="1"/>
              <a:t>Nd:YAG</a:t>
            </a:r>
            <a:r>
              <a:rPr lang="en-US" b="1"/>
              <a:t> laser?</a:t>
            </a:r>
          </a:p>
          <a:p>
            <a:r>
              <a:rPr lang="en-US" b="1"/>
              <a:t>Q-switching</a:t>
            </a:r>
            <a:r>
              <a:rPr lang="en-US"/>
              <a:t> is a key principle in a </a:t>
            </a:r>
            <a:r>
              <a:rPr lang="en-US" b="1"/>
              <a:t>Q-switched </a:t>
            </a:r>
            <a:r>
              <a:rPr lang="en-US" b="1" err="1"/>
              <a:t>Nd:YAG</a:t>
            </a:r>
            <a:r>
              <a:rPr lang="en-US" b="1"/>
              <a:t> laser</a:t>
            </a:r>
            <a:r>
              <a:rPr lang="en-US"/>
              <a:t> that allows the laser to produce </a:t>
            </a:r>
            <a:r>
              <a:rPr lang="en-US" b="1"/>
              <a:t>very short, high-energy pulses</a:t>
            </a:r>
            <a:r>
              <a:rPr lang="en-US"/>
              <a:t>.</a:t>
            </a:r>
          </a:p>
          <a:p>
            <a:r>
              <a:rPr lang="en-US" b="1"/>
              <a:t>How it works:</a:t>
            </a:r>
          </a:p>
          <a:p>
            <a:r>
              <a:rPr lang="en-US" b="1"/>
              <a:t>Energy storage:</a:t>
            </a:r>
            <a:br>
              <a:rPr lang="en-US"/>
            </a:br>
            <a:r>
              <a:rPr lang="en-US"/>
              <a:t>Energy is pumped into the </a:t>
            </a:r>
            <a:r>
              <a:rPr lang="en-US" err="1"/>
              <a:t>Nd:YAG</a:t>
            </a:r>
            <a:r>
              <a:rPr lang="en-US"/>
              <a:t> crystal while laser oscillation is initially suppressed (low cavity “Q” or quality factor).</a:t>
            </a:r>
          </a:p>
          <a:p>
            <a:r>
              <a:rPr lang="en-US" b="1"/>
              <a:t>Energy release:</a:t>
            </a:r>
            <a:br>
              <a:rPr lang="en-US"/>
            </a:br>
            <a:r>
              <a:rPr lang="en-US"/>
              <a:t>When the cavity is rapidly switched to high quality (high Q), the stored energy is </a:t>
            </a:r>
            <a:r>
              <a:rPr lang="en-US" b="1"/>
              <a:t>released almost instantly</a:t>
            </a:r>
            <a:r>
              <a:rPr lang="en-US"/>
              <a:t>.</a:t>
            </a:r>
          </a:p>
          <a:p>
            <a:r>
              <a:rPr lang="en-US" b="1"/>
              <a:t>Result:</a:t>
            </a:r>
            <a:br>
              <a:rPr lang="en-US"/>
            </a:br>
            <a:r>
              <a:rPr lang="en-US"/>
              <a:t>This creates an </a:t>
            </a:r>
            <a:r>
              <a:rPr lang="en-US" b="1"/>
              <a:t>extremely short pulse</a:t>
            </a:r>
            <a:r>
              <a:rPr lang="en-US"/>
              <a:t> (typically nanoseconds) with </a:t>
            </a:r>
            <a:r>
              <a:rPr lang="en-US" b="1"/>
              <a:t>very high peak power</a:t>
            </a:r>
            <a:r>
              <a:rPr lang="en-US"/>
              <a:t>.</a:t>
            </a:r>
          </a:p>
          <a:p>
            <a:r>
              <a:rPr lang="en-US" b="1"/>
              <a:t>Why it matters:</a:t>
            </a:r>
          </a:p>
          <a:p>
            <a:r>
              <a:rPr lang="en-US"/>
              <a:t>Q-switched </a:t>
            </a:r>
            <a:r>
              <a:rPr lang="en-US" err="1"/>
              <a:t>Nd:YAG</a:t>
            </a:r>
            <a:r>
              <a:rPr lang="en-US"/>
              <a:t> lasers generate:</a:t>
            </a:r>
          </a:p>
          <a:p>
            <a:r>
              <a:rPr lang="en-US"/>
              <a:t>High pulse energy</a:t>
            </a:r>
          </a:p>
          <a:p>
            <a:r>
              <a:rPr lang="en-US"/>
              <a:t>Very high peak power</a:t>
            </a:r>
          </a:p>
          <a:p>
            <a:r>
              <a:rPr lang="en-US"/>
              <a:t>Precise, </a:t>
            </a:r>
            <a:r>
              <a:rPr lang="en-US" err="1"/>
              <a:t>photodisruptive</a:t>
            </a:r>
            <a:r>
              <a:rPr lang="en-US"/>
              <a:t> effects</a:t>
            </a:r>
          </a:p>
          <a:p>
            <a:endParaRPr lang="en-US"/>
          </a:p>
          <a:p>
            <a:r>
              <a:rPr lang="de-DE" b="1"/>
              <a:t>1. CW Laser (</a:t>
            </a:r>
            <a:r>
              <a:rPr lang="de-DE" b="1" err="1"/>
              <a:t>Continuous</a:t>
            </a:r>
            <a:r>
              <a:rPr lang="de-DE" b="1"/>
              <a:t>-Wave Laser)</a:t>
            </a:r>
          </a:p>
          <a:p>
            <a:r>
              <a:rPr lang="de-DE" b="1"/>
              <a:t>Operation:</a:t>
            </a:r>
            <a:r>
              <a:rPr lang="de-DE"/>
              <a:t> </a:t>
            </a:r>
            <a:r>
              <a:rPr lang="de-DE" err="1"/>
              <a:t>Emits</a:t>
            </a:r>
            <a:r>
              <a:rPr lang="de-DE"/>
              <a:t> a </a:t>
            </a:r>
            <a:r>
              <a:rPr lang="de-DE" b="1" err="1"/>
              <a:t>continuous</a:t>
            </a:r>
            <a:r>
              <a:rPr lang="de-DE" b="1"/>
              <a:t>, </a:t>
            </a:r>
            <a:r>
              <a:rPr lang="de-DE" b="1" err="1"/>
              <a:t>steady</a:t>
            </a:r>
            <a:r>
              <a:rPr lang="de-DE" b="1"/>
              <a:t> beam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light.</a:t>
            </a:r>
          </a:p>
          <a:p>
            <a:r>
              <a:rPr lang="de-DE" b="1"/>
              <a:t>Output:</a:t>
            </a:r>
            <a:r>
              <a:rPr lang="de-DE"/>
              <a:t> Constant power </a:t>
            </a:r>
            <a:r>
              <a:rPr lang="de-DE" err="1"/>
              <a:t>over</a:t>
            </a:r>
            <a:r>
              <a:rPr lang="de-DE"/>
              <a:t> time.</a:t>
            </a:r>
          </a:p>
          <a:p>
            <a:r>
              <a:rPr lang="de-DE" b="1"/>
              <a:t>Pulse </a:t>
            </a:r>
            <a:r>
              <a:rPr lang="de-DE" b="1" err="1"/>
              <a:t>duration</a:t>
            </a:r>
            <a:r>
              <a:rPr lang="de-DE" b="1"/>
              <a:t>:</a:t>
            </a:r>
            <a:r>
              <a:rPr lang="de-DE"/>
              <a:t> </a:t>
            </a:r>
            <a:r>
              <a:rPr lang="de-DE" err="1"/>
              <a:t>Essentially</a:t>
            </a:r>
            <a:r>
              <a:rPr lang="de-DE"/>
              <a:t> infinite (</a:t>
            </a:r>
            <a:r>
              <a:rPr lang="de-DE" err="1"/>
              <a:t>continuous</a:t>
            </a:r>
            <a:r>
              <a:rPr lang="de-DE"/>
              <a:t>).</a:t>
            </a:r>
          </a:p>
          <a:p>
            <a:r>
              <a:rPr lang="de-DE" b="1"/>
              <a:t>Peak power:</a:t>
            </a:r>
            <a:r>
              <a:rPr lang="de-DE"/>
              <a:t> </a:t>
            </a:r>
            <a:r>
              <a:rPr lang="de-DE" err="1"/>
              <a:t>Relatively</a:t>
            </a:r>
            <a:r>
              <a:rPr lang="de-DE"/>
              <a:t> </a:t>
            </a:r>
            <a:r>
              <a:rPr lang="de-DE" err="1"/>
              <a:t>low</a:t>
            </a:r>
            <a:r>
              <a:rPr lang="de-DE"/>
              <a:t> </a:t>
            </a:r>
            <a:r>
              <a:rPr lang="de-DE" err="1"/>
              <a:t>compared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pulsed</a:t>
            </a:r>
            <a:r>
              <a:rPr lang="de-DE"/>
              <a:t> </a:t>
            </a:r>
            <a:r>
              <a:rPr lang="de-DE" err="1"/>
              <a:t>lasers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same </a:t>
            </a:r>
            <a:r>
              <a:rPr lang="de-DE" err="1"/>
              <a:t>average</a:t>
            </a:r>
            <a:r>
              <a:rPr lang="de-DE"/>
              <a:t> power.</a:t>
            </a:r>
          </a:p>
          <a:p>
            <a:r>
              <a:rPr lang="de-DE" b="1" err="1"/>
              <a:t>Uses</a:t>
            </a:r>
            <a:r>
              <a:rPr lang="de-DE" b="1"/>
              <a:t>:</a:t>
            </a:r>
            <a:r>
              <a:rPr lang="de-DE"/>
              <a:t> Cutting, </a:t>
            </a:r>
            <a:r>
              <a:rPr lang="de-DE" err="1"/>
              <a:t>welding</a:t>
            </a:r>
            <a:r>
              <a:rPr lang="de-DE"/>
              <a:t>, </a:t>
            </a:r>
            <a:r>
              <a:rPr lang="de-DE" err="1"/>
              <a:t>engraving</a:t>
            </a:r>
            <a:r>
              <a:rPr lang="de-DE"/>
              <a:t>, </a:t>
            </a:r>
            <a:r>
              <a:rPr lang="de-DE" err="1"/>
              <a:t>certain</a:t>
            </a:r>
            <a:r>
              <a:rPr lang="de-DE"/>
              <a:t> </a:t>
            </a:r>
            <a:r>
              <a:rPr lang="de-DE" err="1"/>
              <a:t>ophthalmic</a:t>
            </a:r>
            <a:r>
              <a:rPr lang="de-DE"/>
              <a:t> </a:t>
            </a:r>
            <a:r>
              <a:rPr lang="de-DE" err="1"/>
              <a:t>procedures</a:t>
            </a:r>
            <a:r>
              <a:rPr lang="de-DE"/>
              <a:t>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constant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desired</a:t>
            </a:r>
            <a:r>
              <a:rPr lang="de-DE"/>
              <a:t>.</a:t>
            </a:r>
          </a:p>
          <a:p>
            <a:br>
              <a:rPr lang="de-DE"/>
            </a:br>
            <a:endParaRPr lang="de-DE"/>
          </a:p>
          <a:p>
            <a:r>
              <a:rPr lang="de-DE" b="1"/>
              <a:t>2. </a:t>
            </a:r>
            <a:r>
              <a:rPr lang="de-DE" b="1" err="1"/>
              <a:t>Pulsed</a:t>
            </a:r>
            <a:r>
              <a:rPr lang="de-DE" b="1"/>
              <a:t> Laser</a:t>
            </a:r>
          </a:p>
          <a:p>
            <a:r>
              <a:rPr lang="de-DE" b="1"/>
              <a:t>Operation:</a:t>
            </a:r>
            <a:r>
              <a:rPr lang="de-DE"/>
              <a:t> </a:t>
            </a:r>
            <a:r>
              <a:rPr lang="de-DE" err="1"/>
              <a:t>Emits</a:t>
            </a:r>
            <a:r>
              <a:rPr lang="de-DE"/>
              <a:t> light in </a:t>
            </a:r>
            <a:r>
              <a:rPr lang="de-DE" b="1" err="1"/>
              <a:t>short</a:t>
            </a:r>
            <a:r>
              <a:rPr lang="de-DE" b="1"/>
              <a:t> </a:t>
            </a:r>
            <a:r>
              <a:rPr lang="de-DE" b="1" err="1"/>
              <a:t>bursts</a:t>
            </a:r>
            <a:r>
              <a:rPr lang="de-DE" b="1"/>
              <a:t> (</a:t>
            </a:r>
            <a:r>
              <a:rPr lang="de-DE" b="1" err="1"/>
              <a:t>pulses</a:t>
            </a:r>
            <a:r>
              <a:rPr lang="de-DE" b="1"/>
              <a:t>)</a:t>
            </a:r>
            <a:r>
              <a:rPr lang="de-DE"/>
              <a:t> </a:t>
            </a:r>
            <a:r>
              <a:rPr lang="de-DE" err="1"/>
              <a:t>rather</a:t>
            </a:r>
            <a:r>
              <a:rPr lang="de-DE"/>
              <a:t> </a:t>
            </a:r>
            <a:r>
              <a:rPr lang="de-DE" err="1"/>
              <a:t>than</a:t>
            </a:r>
            <a:r>
              <a:rPr lang="de-DE"/>
              <a:t> </a:t>
            </a:r>
            <a:r>
              <a:rPr lang="de-DE" err="1"/>
              <a:t>continuously</a:t>
            </a:r>
            <a:r>
              <a:rPr lang="de-DE"/>
              <a:t>.</a:t>
            </a:r>
          </a:p>
          <a:p>
            <a:r>
              <a:rPr lang="de-DE" b="1"/>
              <a:t>Pulse </a:t>
            </a:r>
            <a:r>
              <a:rPr lang="de-DE" b="1" err="1"/>
              <a:t>duration</a:t>
            </a:r>
            <a:r>
              <a:rPr lang="de-DE" b="1"/>
              <a:t>:</a:t>
            </a:r>
            <a:r>
              <a:rPr lang="de-DE"/>
              <a:t> Can </a:t>
            </a:r>
            <a:r>
              <a:rPr lang="de-DE" err="1"/>
              <a:t>range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b="1" err="1"/>
              <a:t>milliseconds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femtoseconds</a:t>
            </a:r>
            <a:r>
              <a:rPr lang="de-DE"/>
              <a:t>, </a:t>
            </a:r>
            <a:r>
              <a:rPr lang="de-DE" err="1"/>
              <a:t>depending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laser</a:t>
            </a:r>
            <a:r>
              <a:rPr lang="de-DE"/>
              <a:t> type.</a:t>
            </a:r>
          </a:p>
          <a:p>
            <a:r>
              <a:rPr lang="de-DE" b="1"/>
              <a:t>Peak power:</a:t>
            </a:r>
            <a:r>
              <a:rPr lang="de-DE"/>
              <a:t> Much </a:t>
            </a:r>
            <a:r>
              <a:rPr lang="de-DE" err="1"/>
              <a:t>higher</a:t>
            </a:r>
            <a:r>
              <a:rPr lang="de-DE"/>
              <a:t> </a:t>
            </a:r>
            <a:r>
              <a:rPr lang="de-DE" err="1"/>
              <a:t>than</a:t>
            </a:r>
            <a:r>
              <a:rPr lang="de-DE"/>
              <a:t> CW </a:t>
            </a:r>
            <a:r>
              <a:rPr lang="de-DE" err="1"/>
              <a:t>lasers</a:t>
            </a:r>
            <a:r>
              <a:rPr lang="de-DE"/>
              <a:t> </a:t>
            </a:r>
            <a:r>
              <a:rPr lang="de-DE" err="1"/>
              <a:t>because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concentrated</a:t>
            </a:r>
            <a:r>
              <a:rPr lang="de-DE"/>
              <a:t> in </a:t>
            </a:r>
            <a:r>
              <a:rPr lang="de-DE" err="1"/>
              <a:t>short</a:t>
            </a:r>
            <a:r>
              <a:rPr lang="de-DE"/>
              <a:t> </a:t>
            </a:r>
            <a:r>
              <a:rPr lang="de-DE" err="1"/>
              <a:t>pulses</a:t>
            </a:r>
            <a:r>
              <a:rPr lang="de-DE"/>
              <a:t>.</a:t>
            </a:r>
          </a:p>
          <a:p>
            <a:r>
              <a:rPr lang="de-DE" b="1" err="1"/>
              <a:t>Uses</a:t>
            </a:r>
            <a:r>
              <a:rPr lang="de-DE" b="1"/>
              <a:t>:</a:t>
            </a:r>
            <a:r>
              <a:rPr lang="de-DE"/>
              <a:t> Precision </a:t>
            </a:r>
            <a:r>
              <a:rPr lang="de-DE" err="1"/>
              <a:t>ablation</a:t>
            </a:r>
            <a:r>
              <a:rPr lang="de-DE"/>
              <a:t>, </a:t>
            </a:r>
            <a:r>
              <a:rPr lang="de-DE" err="1"/>
              <a:t>photodisruption</a:t>
            </a:r>
            <a:r>
              <a:rPr lang="de-DE"/>
              <a:t> in </a:t>
            </a:r>
            <a:r>
              <a:rPr lang="de-DE" err="1"/>
              <a:t>ophthalmology</a:t>
            </a:r>
            <a:r>
              <a:rPr lang="de-DE"/>
              <a:t> (e.g., Q-</a:t>
            </a:r>
            <a:r>
              <a:rPr lang="de-DE" err="1"/>
              <a:t>switched</a:t>
            </a:r>
            <a:r>
              <a:rPr lang="de-DE"/>
              <a:t> </a:t>
            </a:r>
            <a:r>
              <a:rPr lang="de-DE" err="1"/>
              <a:t>Nd:YAG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capsulotomy</a:t>
            </a:r>
            <a:r>
              <a:rPr lang="de-DE"/>
              <a:t>), </a:t>
            </a:r>
            <a:r>
              <a:rPr lang="de-DE" err="1"/>
              <a:t>tattoo</a:t>
            </a:r>
            <a:r>
              <a:rPr lang="de-DE"/>
              <a:t> </a:t>
            </a:r>
            <a:r>
              <a:rPr lang="de-DE" err="1"/>
              <a:t>removal</a:t>
            </a:r>
            <a:r>
              <a:rPr lang="de-DE"/>
              <a:t>, </a:t>
            </a:r>
            <a:r>
              <a:rPr lang="de-DE" err="1"/>
              <a:t>micromachining</a:t>
            </a:r>
            <a:r>
              <a:rPr lang="de-DE"/>
              <a:t>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F27582-6A62-8A01-115A-716286F47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7B119-72FB-445D-A898-D6F471C7C4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24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06671-C977-06F0-762B-F2FB9E3F6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8ED667-0E45-BE9F-4703-192E4DFDC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3E7100-F4B5-510A-8B73-CF839D08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6CA3C0-12DF-2AC3-6B7B-5941B92E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EEAA60-5C11-A4E2-360D-0DE41303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6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35F1F-FFAD-2B4E-C672-6D7D524C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50D5E8-112C-9D5E-1FB2-CB12C5BF8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5B447C-0E69-BABD-1183-6D4D19CD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393069-300C-9C45-F103-3EF04AEE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3F0F94-E744-D5DD-89E5-08180FCE1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08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C5322D9-907D-6B8F-65AE-DD8E8630F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F0683A9-4E18-59DD-E720-0ADD2774C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5914FB-2C61-E579-5545-031C3871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C39AEE-B613-0F47-568D-62719727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D70B6E-E94F-3309-F80B-F9E0C0E6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69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9A559E-920B-6EAE-034D-A9A0C5D3FB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8697" y="4809797"/>
            <a:ext cx="8190762" cy="586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07F38F6-E033-70AF-3354-5D04A8E1AE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8697" y="5492377"/>
            <a:ext cx="7159736" cy="586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889DDB6-35B4-3CC4-9D2F-ECE6AC2F86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48697" y="2587461"/>
            <a:ext cx="2816867" cy="16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5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EC9D673-D4C0-F4BB-D73C-9F08B8AEA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1636" y="365125"/>
            <a:ext cx="1240348" cy="741108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8CCBE309-B186-7F0A-D735-83DAE493C1D3}"/>
              </a:ext>
            </a:extLst>
          </p:cNvPr>
          <p:cNvCxnSpPr>
            <a:cxnSpLocks/>
          </p:cNvCxnSpPr>
          <p:nvPr userDrawn="1"/>
        </p:nvCxnSpPr>
        <p:spPr>
          <a:xfrm>
            <a:off x="532151" y="549791"/>
            <a:ext cx="0" cy="349007"/>
          </a:xfrm>
          <a:prstGeom prst="line">
            <a:avLst/>
          </a:prstGeom>
          <a:ln w="28575">
            <a:solidFill>
              <a:srgbClr val="001F4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6D680B-289E-9D59-6FDA-02841084D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413" y="256932"/>
            <a:ext cx="8460950" cy="464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itel 16">
            <a:extLst>
              <a:ext uri="{FF2B5EF4-FFF2-40B4-BE49-F238E27FC236}">
                <a16:creationId xmlns:a16="http://schemas.microsoft.com/office/drawing/2014/main" id="{4EDBCC7A-3E09-5737-4ACD-332B3BEF4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733" y="724294"/>
            <a:ext cx="9012407" cy="2524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i="0" spc="0">
                <a:solidFill>
                  <a:srgbClr val="638FC7"/>
                </a:solidFill>
                <a:latin typeface="+mj-lt"/>
                <a:ea typeface="SF Pro Display Light" pitchFamily="2" charset="0"/>
                <a:cs typeface="SF Pro Display Light" pitchFamily="2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876AD-26EB-9FB8-F2DC-88653A0B3D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450" y="1265238"/>
            <a:ext cx="9882188" cy="5335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34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DBC28-7977-7B06-DFDB-1965C9E7F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17AEE6-E970-8852-C234-7CE2A8DD5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7695E7-9CC9-7646-B8F1-75326BFC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FB3979-8C05-27C1-AFC6-354CB4C8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1BCFD5-325C-F4E6-3702-CB10B5E8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0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874A0-2776-F55F-841E-CD53BE31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0013DE-7BCD-3329-10A1-6D09B46ED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BF549F-192C-3257-D424-DEB5DD51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E49306-7CCE-E927-E80F-4D7E2ADB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A0F376-150B-B63B-4B6A-40634490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3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07714-2C11-9B7F-CEAE-29D90D9C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E49700-6887-0672-019A-4C85E210B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3F9A46-FD0F-0CFE-C3BD-665D8057D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717CD2-63F0-1DD1-CE00-6BBB2D761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37EBBD-806B-18AB-457B-A7A7AF9FC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4FF614-DCDF-9DC1-0930-584F06F1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B4E22A-01EE-B1C3-3793-F404DCABB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B573B3-7C84-0D5A-8C02-8D3EEB104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27AA06D-2154-08D1-264C-81E95C658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AF2CA7-5D79-A73E-E02C-6E786EB51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2ED4993-2CA2-2801-4B18-F4EC9A41E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472109E-6F8F-4357-4DE8-1FD0AFACE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8AA11F-9338-83F5-69EC-3DC150BF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0F2E85E-8B7F-C0D3-01C6-AA5975F2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7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93BA73-71FB-33C2-7738-4D0911C3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90AD6E-B66D-B659-9849-81ABD464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41B813-053D-1E23-FEAC-1D4168B13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52E9DF-8BEE-A7ED-E0D8-131D698F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9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86435AB-B341-E733-B9DB-00A1D6CF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50FF2E-A021-4202-0A09-06821372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F9809E-FD36-B0B1-D3BF-BB6C780F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6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6A64D-2FD1-7B2A-5FD8-880E7AA0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616EFE-D1C7-735F-15F1-ED4D6B3D0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30A249-8D1C-B7D4-2BB2-C56AF0EDE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4B7113-D75B-FD55-188A-886916D0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E731FB-F4C0-A37B-2BFA-1AEF1E89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179A052-A6BC-3B5C-9A56-C4708723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8EF1D-31E6-5683-4CA0-D1357798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C82AB90-ED9C-FC6F-59A1-46F8146CA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79445E-C1E3-1EC4-336B-A499E084F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8C2855-34AF-9B59-D618-6486ACBB3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379624-44B5-645E-FA71-958D24229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5B5BD9C-167F-157B-0994-8C2025C6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59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6C1759E-EF39-4E84-955C-B7DBD51B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B12E9E-69BC-89EB-E423-76B59ACC5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21BA55-3363-8362-96DD-0D80CEA26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C59774-2862-4EBB-AD0C-AE8976B7C73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A10AB8-D712-710C-3859-C29D87253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2BAAAF-44EE-3255-0AD5-6F304D108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2133DE-C1F1-4964-9291-C84795C783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8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75E2C7A-F9B8-CA2B-3E20-9D3D379C2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610602"/>
          </a:xfrm>
          <a:prstGeom prst="roundRect">
            <a:avLst>
              <a:gd name="adj" fmla="val 2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F68426B-167D-1752-796E-62D38D1881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0474" y="4139430"/>
            <a:ext cx="4103650" cy="586451"/>
          </a:xfrm>
        </p:spPr>
        <p:txBody>
          <a:bodyPr>
            <a:noAutofit/>
          </a:bodyPr>
          <a:lstStyle/>
          <a:p>
            <a:pPr algn="ctr"/>
            <a:r>
              <a:rPr lang="en-US" sz="2400" b="1" noProof="0">
                <a:solidFill>
                  <a:schemeClr val="bg1"/>
                </a:solidFill>
              </a:rPr>
              <a:t>Sales Training</a:t>
            </a:r>
            <a:endParaRPr lang="en-US" sz="2400" b="1">
              <a:solidFill>
                <a:schemeClr val="bg1"/>
              </a:solidFill>
            </a:endParaRPr>
          </a:p>
          <a:p>
            <a:pPr algn="ctr"/>
            <a:r>
              <a:rPr lang="en-US" sz="2400" b="1" noProof="0">
                <a:solidFill>
                  <a:schemeClr val="bg1"/>
                </a:solidFill>
              </a:rPr>
              <a:t>Portfolio Ophthalmology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627D57-9C54-14EB-7A9A-4FA85CF38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0743" y="5536321"/>
            <a:ext cx="3183115" cy="586451"/>
          </a:xfrm>
        </p:spPr>
        <p:txBody>
          <a:bodyPr>
            <a:normAutofit/>
          </a:bodyPr>
          <a:lstStyle/>
          <a:p>
            <a:pPr algn="ctr"/>
            <a:r>
              <a:rPr lang="en-US" sz="1400" noProof="0">
                <a:solidFill>
                  <a:schemeClr val="bg1"/>
                </a:solidFill>
              </a:rPr>
              <a:t>January, 202</a:t>
            </a:r>
            <a:r>
              <a:rPr lang="en-US" sz="1400">
                <a:solidFill>
                  <a:schemeClr val="bg1"/>
                </a:solidFill>
              </a:rPr>
              <a:t>6</a:t>
            </a:r>
            <a:endParaRPr lang="en-US" sz="1400" noProof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6439158-C087-08AB-7039-C5F115A6D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43846" y="2718570"/>
            <a:ext cx="1803811" cy="107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73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D924C-FF9C-4D1F-3F57-92DF0C013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2570BEB-5DE6-B0C2-C349-ED24C4BCD2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– Signature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37E2F21-91BB-C70F-319C-A5502299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4B4841-CF61-B2FE-9BEF-5C05E6044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02" y="1329170"/>
            <a:ext cx="1044329" cy="104432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8514EBC-BFED-D742-273C-E59AAB2FE888}"/>
              </a:ext>
            </a:extLst>
          </p:cNvPr>
          <p:cNvSpPr txBox="1"/>
          <p:nvPr/>
        </p:nvSpPr>
        <p:spPr>
          <a:xfrm>
            <a:off x="3143280" y="1871031"/>
            <a:ext cx="3350363" cy="15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150000"/>
              </a:lnSpc>
            </a:pPr>
            <a:r>
              <a:rPr lang="en-US" dirty="0" err="1">
                <a:solidFill>
                  <a:srgbClr val="032046"/>
                </a:solidFill>
              </a:rPr>
              <a:t>NanoLaser</a:t>
            </a:r>
            <a:r>
              <a:rPr lang="en-US" dirty="0">
                <a:solidFill>
                  <a:srgbClr val="032046"/>
                </a:solidFill>
              </a:rPr>
              <a:t> CETUS</a:t>
            </a:r>
          </a:p>
          <a:p>
            <a:pPr marL="628650" lvl="1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046"/>
                </a:solidFill>
              </a:rPr>
              <a:t>Cataract </a:t>
            </a:r>
          </a:p>
          <a:p>
            <a:pPr marL="447675" lvl="1">
              <a:lnSpc>
                <a:spcPct val="150000"/>
              </a:lnSpc>
            </a:pPr>
            <a:r>
              <a:rPr lang="en-US" sz="1600" dirty="0">
                <a:solidFill>
                  <a:srgbClr val="032046"/>
                </a:solidFill>
              </a:rPr>
              <a:t>– soft to medium hard nucleus</a:t>
            </a:r>
          </a:p>
          <a:p>
            <a:pPr marL="628650" lvl="1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046"/>
                </a:solidFill>
              </a:rPr>
              <a:t>RLE</a:t>
            </a:r>
          </a:p>
        </p:txBody>
      </p:sp>
      <p:pic>
        <p:nvPicPr>
          <p:cNvPr id="5" name="Grafik 4" descr="Ein Bild, das Computer, Elektronik, Elektronisches Gerät, computer enthält.&#10;&#10;Automatisch generierte Beschreibung">
            <a:extLst>
              <a:ext uri="{FF2B5EF4-FFF2-40B4-BE49-F238E27FC236}">
                <a16:creationId xmlns:a16="http://schemas.microsoft.com/office/drawing/2014/main" id="{58B86CFD-648A-1989-D357-019720B53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355" y="662366"/>
            <a:ext cx="5696442" cy="320424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CE3D999-51E7-589F-6ACF-F7721BD1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666" y="2572770"/>
            <a:ext cx="1294969" cy="120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36867B6-C8D4-4565-1254-E34D9ED39270}"/>
              </a:ext>
            </a:extLst>
          </p:cNvPr>
          <p:cNvSpPr txBox="1"/>
          <p:nvPr/>
        </p:nvSpPr>
        <p:spPr>
          <a:xfrm>
            <a:off x="454172" y="3830850"/>
            <a:ext cx="180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Cataract &amp; </a:t>
            </a:r>
          </a:p>
          <a:p>
            <a:r>
              <a:rPr lang="en-US" sz="900"/>
              <a:t>Refractive Lens exchange RLE</a:t>
            </a:r>
          </a:p>
        </p:txBody>
      </p:sp>
      <p:pic>
        <p:nvPicPr>
          <p:cNvPr id="24" name="Grafik 23" descr="Ein Bild, das Nadel, Im Haus enthält.&#10;&#10;KI-generierte Inhalte können fehlerhaft sein.">
            <a:extLst>
              <a:ext uri="{FF2B5EF4-FFF2-40B4-BE49-F238E27FC236}">
                <a16:creationId xmlns:a16="http://schemas.microsoft.com/office/drawing/2014/main" id="{4583301F-9C9D-68E5-3E90-F3DC86467A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171"/>
          <a:stretch>
            <a:fillRect/>
          </a:stretch>
        </p:blipFill>
        <p:spPr>
          <a:xfrm>
            <a:off x="0" y="3385681"/>
            <a:ext cx="5184936" cy="2992439"/>
          </a:xfrm>
          <a:prstGeom prst="rect">
            <a:avLst/>
          </a:prstGeom>
        </p:spPr>
      </p:pic>
      <p:pic>
        <p:nvPicPr>
          <p:cNvPr id="32" name="Grafik 31" descr="Ein Bild, das Platane Flugzeug Hobel enthält.&#10;&#10;KI-generierte Inhalte können fehlerhaft sein.">
            <a:extLst>
              <a:ext uri="{FF2B5EF4-FFF2-40B4-BE49-F238E27FC236}">
                <a16:creationId xmlns:a16="http://schemas.microsoft.com/office/drawing/2014/main" id="{6C0C15C0-8BC4-D966-4A27-89422286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790"/>
          <a:stretch>
            <a:fillRect/>
          </a:stretch>
        </p:blipFill>
        <p:spPr>
          <a:xfrm rot="10800000">
            <a:off x="-1" y="4981324"/>
            <a:ext cx="3350362" cy="20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3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4A32-541A-DEAD-F05F-41E58242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87FCB7-BD4B-AE48-4496-C07BF7117C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– Signature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229BACC-5590-3A45-6193-BE6963F00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D0418B-1A36-C3B7-E566-366648207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02" y="1329170"/>
            <a:ext cx="1044329" cy="104432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221EAE5-064C-5756-18DD-F127DC219741}"/>
              </a:ext>
            </a:extLst>
          </p:cNvPr>
          <p:cNvSpPr txBox="1"/>
          <p:nvPr/>
        </p:nvSpPr>
        <p:spPr>
          <a:xfrm>
            <a:off x="3143281" y="1871031"/>
            <a:ext cx="4652870" cy="421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150000"/>
              </a:lnSpc>
            </a:pPr>
            <a:r>
              <a:rPr lang="en-US" sz="1200" err="1">
                <a:solidFill>
                  <a:srgbClr val="032046"/>
                </a:solidFill>
              </a:rPr>
              <a:t>NanoLaser</a:t>
            </a:r>
            <a:r>
              <a:rPr lang="en-US" sz="1200">
                <a:solidFill>
                  <a:srgbClr val="032046"/>
                </a:solidFill>
              </a:rPr>
              <a:t> CETUS</a:t>
            </a:r>
          </a:p>
          <a:p>
            <a:pPr lvl="1" indent="-457200">
              <a:lnSpc>
                <a:spcPct val="150000"/>
              </a:lnSpc>
            </a:pPr>
            <a:endParaRPr lang="en-US" sz="1200">
              <a:solidFill>
                <a:srgbClr val="032046"/>
              </a:solidFill>
            </a:endParaRPr>
          </a:p>
          <a:p>
            <a:pPr lvl="1" indent="-457200">
              <a:lnSpc>
                <a:spcPct val="150000"/>
              </a:lnSpc>
            </a:pPr>
            <a:r>
              <a:rPr lang="en-US" sz="1200" b="1">
                <a:solidFill>
                  <a:srgbClr val="032046"/>
                </a:solidFill>
              </a:rPr>
              <a:t>USPs</a:t>
            </a:r>
          </a:p>
          <a:p>
            <a:pPr lvl="1" indent="-457200">
              <a:lnSpc>
                <a:spcPct val="150000"/>
              </a:lnSpc>
            </a:pPr>
            <a:endParaRPr lang="en-US" sz="1200">
              <a:solidFill>
                <a:srgbClr val="032046"/>
              </a:solidFill>
            </a:endParaRP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b="1" u="sng">
                <a:solidFill>
                  <a:srgbClr val="032046"/>
                </a:solidFill>
              </a:rPr>
              <a:t>No competition !!!</a:t>
            </a:r>
          </a:p>
          <a:p>
            <a:pPr marL="446088" lvl="1" indent="-4460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The one and only 100 % laser lens surgery with complete single use probes for highest hygienic standards</a:t>
            </a:r>
          </a:p>
          <a:p>
            <a:pPr marL="0" lvl="1">
              <a:lnSpc>
                <a:spcPct val="150000"/>
              </a:lnSpc>
            </a:pPr>
            <a:endParaRPr lang="en-US" sz="1200">
              <a:solidFill>
                <a:srgbClr val="032046"/>
              </a:solidFill>
            </a:endParaRP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200">
                <a:solidFill>
                  <a:srgbClr val="032046"/>
                </a:solidFill>
                <a:sym typeface="Wingdings" panose="05000000000000000000" pitchFamily="2" charset="2"/>
              </a:rPr>
              <a:t>Femto-lasers offers only assisted laser surgery – treatment preparation with additional energy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200">
              <a:solidFill>
                <a:srgbClr val="032046"/>
              </a:solidFill>
              <a:sym typeface="Wingdings" panose="05000000000000000000" pitchFamily="2" charset="2"/>
            </a:endParaRPr>
          </a:p>
          <a:p>
            <a:pPr marL="0" lvl="1">
              <a:lnSpc>
                <a:spcPct val="150000"/>
              </a:lnSpc>
            </a:pPr>
            <a:endParaRPr lang="en-US" sz="1200">
              <a:solidFill>
                <a:srgbClr val="032046"/>
              </a:solidFill>
              <a:sym typeface="Wingdings" panose="05000000000000000000" pitchFamily="2" charset="2"/>
            </a:endParaRPr>
          </a:p>
          <a:p>
            <a:pPr marL="0" lvl="1">
              <a:lnSpc>
                <a:spcPct val="150000"/>
              </a:lnSpc>
            </a:pPr>
            <a:r>
              <a:rPr lang="en-US" sz="1200">
                <a:solidFill>
                  <a:srgbClr val="032046"/>
                </a:solidFill>
                <a:sym typeface="Wingdings" panose="05000000000000000000" pitchFamily="2" charset="2"/>
              </a:rPr>
              <a:t>Ultrasound is based on high energy input, heat and vibration  </a:t>
            </a:r>
          </a:p>
          <a:p>
            <a:pPr marL="446088" lvl="1" indent="-446088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200">
                <a:solidFill>
                  <a:srgbClr val="032046"/>
                </a:solidFill>
                <a:sym typeface="Wingdings" panose="05000000000000000000" pitchFamily="2" charset="2"/>
              </a:rPr>
              <a:t>Endothelial damage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200">
              <a:solidFill>
                <a:srgbClr val="032046"/>
              </a:solidFill>
            </a:endParaRPr>
          </a:p>
        </p:txBody>
      </p:sp>
      <p:pic>
        <p:nvPicPr>
          <p:cNvPr id="5" name="Grafik 4" descr="Ein Bild, das Computer, Elektronik, Elektronisches Gerät, computer enthält.&#10;&#10;Automatisch generierte Beschreibung">
            <a:extLst>
              <a:ext uri="{FF2B5EF4-FFF2-40B4-BE49-F238E27FC236}">
                <a16:creationId xmlns:a16="http://schemas.microsoft.com/office/drawing/2014/main" id="{DE654C6E-3315-D9D6-4DFE-0BFB94893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969" y="662367"/>
            <a:ext cx="4089827" cy="230052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8655F5D-E13B-508E-EDAB-94F9FFE7B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666" y="2572770"/>
            <a:ext cx="1294969" cy="120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2B551D0-48FF-2A38-8502-89396FD45849}"/>
              </a:ext>
            </a:extLst>
          </p:cNvPr>
          <p:cNvSpPr txBox="1"/>
          <p:nvPr/>
        </p:nvSpPr>
        <p:spPr>
          <a:xfrm>
            <a:off x="454172" y="3830850"/>
            <a:ext cx="180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Cataract &amp; </a:t>
            </a:r>
          </a:p>
          <a:p>
            <a:r>
              <a:rPr lang="en-US" sz="900"/>
              <a:t>Refractive Lens exchange RLE</a:t>
            </a:r>
          </a:p>
        </p:txBody>
      </p:sp>
      <p:pic>
        <p:nvPicPr>
          <p:cNvPr id="24" name="Grafik 23" descr="Ein Bild, das Nadel, Im Haus enthält.&#10;&#10;KI-generierte Inhalte können fehlerhaft sein.">
            <a:extLst>
              <a:ext uri="{FF2B5EF4-FFF2-40B4-BE49-F238E27FC236}">
                <a16:creationId xmlns:a16="http://schemas.microsoft.com/office/drawing/2014/main" id="{7455CE48-48DD-77E7-0728-5AFF50D410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171"/>
          <a:stretch>
            <a:fillRect/>
          </a:stretch>
        </p:blipFill>
        <p:spPr>
          <a:xfrm>
            <a:off x="0" y="3385682"/>
            <a:ext cx="3979378" cy="2296662"/>
          </a:xfrm>
          <a:prstGeom prst="rect">
            <a:avLst/>
          </a:prstGeom>
        </p:spPr>
      </p:pic>
      <p:pic>
        <p:nvPicPr>
          <p:cNvPr id="32" name="Grafik 31" descr="Ein Bild, das Platane Flugzeug Hobel enthält.&#10;&#10;KI-generierte Inhalte können fehlerhaft sein.">
            <a:extLst>
              <a:ext uri="{FF2B5EF4-FFF2-40B4-BE49-F238E27FC236}">
                <a16:creationId xmlns:a16="http://schemas.microsoft.com/office/drawing/2014/main" id="{FBCBDA00-0B17-4F18-F691-AFC389D113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790"/>
          <a:stretch>
            <a:fillRect/>
          </a:stretch>
        </p:blipFill>
        <p:spPr>
          <a:xfrm rot="10800000">
            <a:off x="-1" y="4981323"/>
            <a:ext cx="2098964" cy="1253221"/>
          </a:xfrm>
          <a:prstGeom prst="rect">
            <a:avLst/>
          </a:prstGeom>
        </p:spPr>
      </p:pic>
      <p:pic>
        <p:nvPicPr>
          <p:cNvPr id="34" name="Grafik 33" descr="Ein Bild, das medizinische Ausrüstung, Farbigkeit enthält.&#10;&#10;KI-generierte Inhalte können fehlerhaft sein.">
            <a:extLst>
              <a:ext uri="{FF2B5EF4-FFF2-40B4-BE49-F238E27FC236}">
                <a16:creationId xmlns:a16="http://schemas.microsoft.com/office/drawing/2014/main" id="{D83CB8DB-FEE7-C241-F09E-EF91C68204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086"/>
          <a:stretch>
            <a:fillRect/>
          </a:stretch>
        </p:blipFill>
        <p:spPr>
          <a:xfrm>
            <a:off x="9691139" y="5109468"/>
            <a:ext cx="2500861" cy="171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1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E9BB9-D79D-5D33-8D9D-8EAD731CA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 descr="Ein Bild, das Maschine, Forschungsinstrument, medizinische Ausrüstung, Mikroskop enthält.&#10;&#10;KI-generierte Inhalte können fehlerhaft sein.">
            <a:extLst>
              <a:ext uri="{FF2B5EF4-FFF2-40B4-BE49-F238E27FC236}">
                <a16:creationId xmlns:a16="http://schemas.microsoft.com/office/drawing/2014/main" id="{E55A0FAD-809D-D6C5-2F3B-E41A3FD36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869" y="3676423"/>
            <a:ext cx="5656136" cy="3181577"/>
          </a:xfrm>
          <a:prstGeom prst="rect">
            <a:avLst/>
          </a:prstGeom>
        </p:spPr>
      </p:pic>
      <p:pic>
        <p:nvPicPr>
          <p:cNvPr id="35" name="Grafik 34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BB1F692B-85D2-7882-C945-C12686AE4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69" y="532381"/>
            <a:ext cx="6005061" cy="3377847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9C57D03-EF8E-5854-595A-C215A17838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- µ-CHIP Technology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6926C1-F31D-1332-5113-760C7A80A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pic>
        <p:nvPicPr>
          <p:cNvPr id="9" name="Grafik 8" descr="Ein Bild, das Text, Screenshot, Schrift, Logo enthält.&#10;&#10;KI-generierte Inhalte können fehlerhaft sein.">
            <a:extLst>
              <a:ext uri="{FF2B5EF4-FFF2-40B4-BE49-F238E27FC236}">
                <a16:creationId xmlns:a16="http://schemas.microsoft.com/office/drawing/2014/main" id="{9322A161-D6EA-3145-B7DA-0FD962857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13" y="1383545"/>
            <a:ext cx="1044018" cy="119130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008088B3-94E2-6772-5DEA-E41D56A4032C}"/>
              </a:ext>
            </a:extLst>
          </p:cNvPr>
          <p:cNvSpPr txBox="1"/>
          <p:nvPr/>
        </p:nvSpPr>
        <p:spPr>
          <a:xfrm>
            <a:off x="2820495" y="1761662"/>
            <a:ext cx="1837364" cy="1495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>
              <a:lnSpc>
                <a:spcPct val="150000"/>
              </a:lnSpc>
              <a:buNone/>
            </a:pPr>
            <a:r>
              <a:rPr lang="en-US" sz="1400"/>
              <a:t>Q-Las</a:t>
            </a:r>
          </a:p>
          <a:p>
            <a:pPr lvl="1" indent="-457200">
              <a:lnSpc>
                <a:spcPct val="150000"/>
              </a:lnSpc>
              <a:buNone/>
            </a:pPr>
            <a:r>
              <a:rPr lang="en-US" sz="1050" err="1"/>
              <a:t>Nd:YAG</a:t>
            </a:r>
            <a:r>
              <a:rPr lang="en-US" sz="1050"/>
              <a:t> Laser</a:t>
            </a:r>
          </a:p>
          <a:p>
            <a:pPr marL="533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/>
              <a:t>Capsulotomy</a:t>
            </a:r>
          </a:p>
          <a:p>
            <a:pPr marL="533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/>
              <a:t>Iridotomy</a:t>
            </a:r>
          </a:p>
          <a:p>
            <a:pPr indent="-95250">
              <a:lnSpc>
                <a:spcPct val="150000"/>
              </a:lnSpc>
            </a:pPr>
            <a:endParaRPr lang="en-US" sz="140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E43C3A4-02E9-D531-2D27-BBC7CB49F086}"/>
              </a:ext>
            </a:extLst>
          </p:cNvPr>
          <p:cNvSpPr txBox="1"/>
          <p:nvPr/>
        </p:nvSpPr>
        <p:spPr>
          <a:xfrm>
            <a:off x="8712348" y="2175195"/>
            <a:ext cx="2112023" cy="17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/>
              <a:t>COBRA</a:t>
            </a:r>
          </a:p>
          <a:p>
            <a:pPr>
              <a:lnSpc>
                <a:spcPct val="150000"/>
              </a:lnSpc>
            </a:pPr>
            <a:r>
              <a:rPr lang="en-US" sz="1000" err="1"/>
              <a:t>SLT+Nd:YAG</a:t>
            </a:r>
            <a:r>
              <a:rPr lang="en-US" sz="1000"/>
              <a:t> Laser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/>
              <a:t>Capsulotomy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/>
              <a:t>Iridotomy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/>
              <a:t>SLT</a:t>
            </a:r>
          </a:p>
          <a:p>
            <a:pPr>
              <a:lnSpc>
                <a:spcPct val="150000"/>
              </a:lnSpc>
            </a:pPr>
            <a:endParaRPr lang="en-US" sz="1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3D70D3-F4E3-1265-26F5-1AB6FC677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439" y="2981687"/>
            <a:ext cx="1279821" cy="11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F0557773-77F5-55A7-1A88-F46DA1A76077}"/>
              </a:ext>
            </a:extLst>
          </p:cNvPr>
          <p:cNvCxnSpPr/>
          <p:nvPr/>
        </p:nvCxnSpPr>
        <p:spPr>
          <a:xfrm flipV="1">
            <a:off x="7157754" y="3897290"/>
            <a:ext cx="1417017" cy="95326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C91592B8-784D-92A6-298F-A266DFE2BED5}"/>
              </a:ext>
            </a:extLst>
          </p:cNvPr>
          <p:cNvCxnSpPr>
            <a:cxnSpLocks/>
          </p:cNvCxnSpPr>
          <p:nvPr/>
        </p:nvCxnSpPr>
        <p:spPr>
          <a:xfrm flipH="1" flipV="1">
            <a:off x="7157753" y="2948469"/>
            <a:ext cx="1417017" cy="953269"/>
          </a:xfrm>
          <a:prstGeom prst="bentConnector3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BA85CCA7-953C-8AEC-19BE-32073A5D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439" y="4878804"/>
            <a:ext cx="1277627" cy="11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3E7C34F3-DEB0-09C6-1E83-ACE4E23F5D0A}"/>
              </a:ext>
            </a:extLst>
          </p:cNvPr>
          <p:cNvSpPr txBox="1"/>
          <p:nvPr/>
        </p:nvSpPr>
        <p:spPr>
          <a:xfrm>
            <a:off x="448117" y="4172988"/>
            <a:ext cx="1538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Open angle Glaucoma</a:t>
            </a:r>
          </a:p>
          <a:p>
            <a:r>
              <a:rPr lang="en-US" sz="900"/>
              <a:t>Closed Angle Glaucoma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4564090-8DA5-7298-873D-508E87DEA1CB}"/>
              </a:ext>
            </a:extLst>
          </p:cNvPr>
          <p:cNvSpPr txBox="1"/>
          <p:nvPr/>
        </p:nvSpPr>
        <p:spPr>
          <a:xfrm>
            <a:off x="448117" y="6133706"/>
            <a:ext cx="216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Secondary Cataract / </a:t>
            </a:r>
          </a:p>
          <a:p>
            <a:r>
              <a:rPr lang="en-US" sz="900"/>
              <a:t>PCO: Posterior Capsule Opacification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6098AD0A-087E-24B6-82D3-D90892C8C7F9}"/>
              </a:ext>
            </a:extLst>
          </p:cNvPr>
          <p:cNvSpPr txBox="1"/>
          <p:nvPr/>
        </p:nvSpPr>
        <p:spPr>
          <a:xfrm>
            <a:off x="2801569" y="4064201"/>
            <a:ext cx="1837364" cy="2453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95250">
              <a:lnSpc>
                <a:spcPct val="150000"/>
              </a:lnSpc>
            </a:pPr>
            <a:endParaRPr lang="en-US" sz="1400"/>
          </a:p>
          <a:p>
            <a:pPr lvl="1" indent="-457200">
              <a:lnSpc>
                <a:spcPct val="150000"/>
              </a:lnSpc>
              <a:buNone/>
            </a:pPr>
            <a:r>
              <a:rPr lang="en-US" sz="1400"/>
              <a:t>Cito 532</a:t>
            </a:r>
          </a:p>
          <a:p>
            <a:pPr lvl="1" indent="-457200">
              <a:lnSpc>
                <a:spcPct val="150000"/>
              </a:lnSpc>
              <a:buNone/>
            </a:pPr>
            <a:r>
              <a:rPr lang="en-US" sz="1000"/>
              <a:t>SLT-Laser</a:t>
            </a:r>
          </a:p>
          <a:p>
            <a:pPr marL="533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/>
              <a:t>SLT</a:t>
            </a:r>
          </a:p>
          <a:p>
            <a:pPr>
              <a:lnSpc>
                <a:spcPct val="150000"/>
              </a:lnSpc>
            </a:pPr>
            <a:endParaRPr lang="en-US" sz="1200"/>
          </a:p>
          <a:p>
            <a:pPr marL="533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/>
          </a:p>
          <a:p>
            <a:pPr marL="361950" lvl="1">
              <a:lnSpc>
                <a:spcPct val="150000"/>
              </a:lnSpc>
            </a:pPr>
            <a:endParaRPr lang="en-US" sz="1400"/>
          </a:p>
          <a:p>
            <a:pPr indent="-95250">
              <a:lnSpc>
                <a:spcPct val="150000"/>
              </a:lnSpc>
            </a:pPr>
            <a:endParaRPr lang="en-US" sz="1400"/>
          </a:p>
        </p:txBody>
      </p:sp>
      <p:pic>
        <p:nvPicPr>
          <p:cNvPr id="43" name="Grafik 42" descr="Ein Bild, das Maschine, medizinische Ausrüstung, Forschungsinstrument, Mikroskop enthält.&#10;&#10;KI-generierte Inhalte können fehlerhaft sein.">
            <a:extLst>
              <a:ext uri="{FF2B5EF4-FFF2-40B4-BE49-F238E27FC236}">
                <a16:creationId xmlns:a16="http://schemas.microsoft.com/office/drawing/2014/main" id="{3C55BB8F-50E7-8B30-09A2-8E44475B4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7753" y="2894448"/>
            <a:ext cx="6203513" cy="348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6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29" grpId="0"/>
      <p:bldP spid="30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C7329-3BA7-4336-B9F6-07C5A9426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Maschine, medizinische Ausrüstung, Forschungsinstrument, Im Haus enthält.&#10;&#10;KI-generierte Inhalte können fehlerhaft sein.">
            <a:extLst>
              <a:ext uri="{FF2B5EF4-FFF2-40B4-BE49-F238E27FC236}">
                <a16:creationId xmlns:a16="http://schemas.microsoft.com/office/drawing/2014/main" id="{36B21042-09FD-7BDA-9BB3-DA54C680F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15" y="4731795"/>
            <a:ext cx="3653247" cy="2054952"/>
          </a:xfrm>
          <a:prstGeom prst="rect">
            <a:avLst/>
          </a:prstGeom>
        </p:spPr>
      </p:pic>
      <p:pic>
        <p:nvPicPr>
          <p:cNvPr id="31" name="Grafik 30" descr="Ein Bild, das Maschine, Forschungsinstrument, medizinische Ausrüstung, Mikroskop enthält.&#10;&#10;KI-generierte Inhalte können fehlerhaft sein.">
            <a:extLst>
              <a:ext uri="{FF2B5EF4-FFF2-40B4-BE49-F238E27FC236}">
                <a16:creationId xmlns:a16="http://schemas.microsoft.com/office/drawing/2014/main" id="{1E0C323C-B9F7-2E3E-F964-EB6D334B5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431" y="2980498"/>
            <a:ext cx="3346679" cy="1882507"/>
          </a:xfrm>
          <a:prstGeom prst="rect">
            <a:avLst/>
          </a:prstGeom>
        </p:spPr>
      </p:pic>
      <p:pic>
        <p:nvPicPr>
          <p:cNvPr id="35" name="Grafik 34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22552D04-08B2-74A5-0A94-7FB2E926E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515" y="1037942"/>
            <a:ext cx="3346679" cy="1882507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FDC661C-73DF-3AF8-42CB-41DB12544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- µ-CHIP Technology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5B4FAD9-D1C1-13C9-5AF1-F5F55F2E6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pic>
        <p:nvPicPr>
          <p:cNvPr id="9" name="Grafik 8" descr="Ein Bild, das Text, Screenshot, Schrift, Logo enthält.&#10;&#10;KI-generierte Inhalte können fehlerhaft sein.">
            <a:extLst>
              <a:ext uri="{FF2B5EF4-FFF2-40B4-BE49-F238E27FC236}">
                <a16:creationId xmlns:a16="http://schemas.microsoft.com/office/drawing/2014/main" id="{BD6C1E46-D9A9-B88F-D772-4DF7F77D6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13" y="1383545"/>
            <a:ext cx="1044018" cy="119130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19E3F50-1911-7284-2AE4-A962DBA9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439" y="2981687"/>
            <a:ext cx="1279821" cy="11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15303BB-A8FC-C1A2-CE22-86E7390A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439" y="4878804"/>
            <a:ext cx="1277627" cy="11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522718E7-5046-BEAD-B0BA-81708383B368}"/>
              </a:ext>
            </a:extLst>
          </p:cNvPr>
          <p:cNvSpPr txBox="1"/>
          <p:nvPr/>
        </p:nvSpPr>
        <p:spPr>
          <a:xfrm>
            <a:off x="448117" y="4172988"/>
            <a:ext cx="1538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Open angle Glaucoma</a:t>
            </a:r>
          </a:p>
          <a:p>
            <a:r>
              <a:rPr lang="en-US" sz="900"/>
              <a:t>Closed Angle Glaucoma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8E79643-EB1B-7241-E7CC-10B6C6DCD1F6}"/>
              </a:ext>
            </a:extLst>
          </p:cNvPr>
          <p:cNvSpPr txBox="1"/>
          <p:nvPr/>
        </p:nvSpPr>
        <p:spPr>
          <a:xfrm>
            <a:off x="448117" y="6133706"/>
            <a:ext cx="216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Secondary Cataract / </a:t>
            </a:r>
          </a:p>
          <a:p>
            <a:r>
              <a:rPr lang="en-US" sz="900"/>
              <a:t>PCO: Posterior Capsule Opacification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F42EA6B-F1BF-D7FF-1D6C-6B4A0AA5564C}"/>
              </a:ext>
            </a:extLst>
          </p:cNvPr>
          <p:cNvSpPr txBox="1"/>
          <p:nvPr/>
        </p:nvSpPr>
        <p:spPr>
          <a:xfrm>
            <a:off x="3077573" y="1470766"/>
            <a:ext cx="5026942" cy="421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150000"/>
              </a:lnSpc>
            </a:pPr>
            <a:r>
              <a:rPr lang="en-US" sz="1200" dirty="0">
                <a:solidFill>
                  <a:srgbClr val="032046"/>
                </a:solidFill>
              </a:rPr>
              <a:t>µ-Chip Technology Line</a:t>
            </a:r>
          </a:p>
          <a:p>
            <a:pPr lvl="1" indent="-457200">
              <a:lnSpc>
                <a:spcPct val="150000"/>
              </a:lnSpc>
            </a:pPr>
            <a:endParaRPr lang="en-US" sz="1200" dirty="0">
              <a:solidFill>
                <a:srgbClr val="032046"/>
              </a:solidFill>
            </a:endParaRPr>
          </a:p>
          <a:p>
            <a:pPr lvl="1" indent="-457200">
              <a:lnSpc>
                <a:spcPct val="150000"/>
              </a:lnSpc>
            </a:pPr>
            <a:r>
              <a:rPr lang="en-US" sz="1200" b="1" dirty="0">
                <a:solidFill>
                  <a:srgbClr val="032046"/>
                </a:solidFill>
              </a:rPr>
              <a:t>USPs</a:t>
            </a:r>
          </a:p>
          <a:p>
            <a:pPr lvl="1" indent="-457200">
              <a:lnSpc>
                <a:spcPct val="150000"/>
              </a:lnSpc>
            </a:pPr>
            <a:endParaRPr lang="en-US" sz="1200" dirty="0">
              <a:solidFill>
                <a:srgbClr val="032046"/>
              </a:solidFill>
            </a:endParaRPr>
          </a:p>
          <a:p>
            <a:pPr marL="0" lvl="1">
              <a:lnSpc>
                <a:spcPct val="150000"/>
              </a:lnSpc>
            </a:pPr>
            <a:r>
              <a:rPr lang="en-US" sz="1200" dirty="0">
                <a:solidFill>
                  <a:srgbClr val="032046"/>
                </a:solidFill>
              </a:rPr>
              <a:t>Diode pumped laser cavities offers: 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High efficiency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Great pulse-to-pulse stability</a:t>
            </a:r>
          </a:p>
          <a:p>
            <a:pPr marL="0" lvl="1">
              <a:lnSpc>
                <a:spcPct val="150000"/>
              </a:lnSpc>
            </a:pPr>
            <a:r>
              <a:rPr lang="en-US" sz="1200" dirty="0">
                <a:solidFill>
                  <a:srgbClr val="032046"/>
                </a:solidFill>
              </a:rPr>
              <a:t>	Ensures consistent performance and reliable clinical outcomes.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Extended Lifetime</a:t>
            </a:r>
          </a:p>
          <a:p>
            <a:pPr marL="0" lvl="1">
              <a:lnSpc>
                <a:spcPct val="150000"/>
              </a:lnSpc>
            </a:pPr>
            <a:r>
              <a:rPr lang="en-US" sz="1200" dirty="0">
                <a:solidFill>
                  <a:srgbClr val="032046"/>
                </a:solidFill>
              </a:rPr>
              <a:t>	No degradation from heat or UV exposure, resulting in 	significantly longer operational durability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QuickRepetition</a:t>
            </a:r>
            <a:r>
              <a:rPr lang="en-US" sz="1200" dirty="0">
                <a:solidFill>
                  <a:srgbClr val="032046"/>
                </a:solidFill>
              </a:rPr>
              <a:t> Technology</a:t>
            </a:r>
          </a:p>
          <a:p>
            <a:pPr marL="0" lvl="1">
              <a:lnSpc>
                <a:spcPct val="150000"/>
              </a:lnSpc>
            </a:pPr>
            <a:r>
              <a:rPr lang="en-US" sz="1200" dirty="0">
                <a:solidFill>
                  <a:srgbClr val="032046"/>
                </a:solidFill>
              </a:rPr>
              <a:t>	Enables the world’s fastest repetition rates—up to 10 Hz in 	ophthalmic applications, enhancing workflow speed and 	treatment efficiency.</a:t>
            </a:r>
          </a:p>
        </p:txBody>
      </p:sp>
    </p:spTree>
    <p:extLst>
      <p:ext uri="{BB962C8B-B14F-4D97-AF65-F5344CB8AC3E}">
        <p14:creationId xmlns:p14="http://schemas.microsoft.com/office/powerpoint/2010/main" val="2226454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B3DE2-9A43-3AB3-E650-554D63AA9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43059D8-DEE8-0A70-AD79-3299B5C0CA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- µ-CHIP Technology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7EA26DA-CA85-DDC6-9F44-880E1F81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pic>
        <p:nvPicPr>
          <p:cNvPr id="9" name="Grafik 8" descr="Ein Bild, das Text, Screenshot, Schrift, Logo enthält.&#10;&#10;KI-generierte Inhalte können fehlerhaft sein.">
            <a:extLst>
              <a:ext uri="{FF2B5EF4-FFF2-40B4-BE49-F238E27FC236}">
                <a16:creationId xmlns:a16="http://schemas.microsoft.com/office/drawing/2014/main" id="{D84627FF-CA21-BD11-5DBC-2B0C617E0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13" y="1383545"/>
            <a:ext cx="1044018" cy="119130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AE409F-E646-C160-9477-FBCB2696F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439" y="2981687"/>
            <a:ext cx="1279821" cy="11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A4DEE3D-1343-1E29-28F6-E2945339B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439" y="4878804"/>
            <a:ext cx="1277627" cy="11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BE124ED-30A7-5A9D-C1EA-65AABAAB62EA}"/>
              </a:ext>
            </a:extLst>
          </p:cNvPr>
          <p:cNvSpPr txBox="1"/>
          <p:nvPr/>
        </p:nvSpPr>
        <p:spPr>
          <a:xfrm>
            <a:off x="448117" y="4172988"/>
            <a:ext cx="1538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Open angle Glaucoma</a:t>
            </a:r>
          </a:p>
          <a:p>
            <a:r>
              <a:rPr lang="en-US" sz="900"/>
              <a:t>Closed Angle Glaucoma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583135B-C943-BCC2-4B17-1BB67F38978B}"/>
              </a:ext>
            </a:extLst>
          </p:cNvPr>
          <p:cNvSpPr txBox="1"/>
          <p:nvPr/>
        </p:nvSpPr>
        <p:spPr>
          <a:xfrm>
            <a:off x="448117" y="6133706"/>
            <a:ext cx="216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Secondary Cataract / </a:t>
            </a:r>
          </a:p>
          <a:p>
            <a:r>
              <a:rPr lang="en-US" sz="900"/>
              <a:t>PCO: Posterior Capsule Opacification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5F3C035-165E-FA73-C78B-8DE88FE6C7C1}"/>
              </a:ext>
            </a:extLst>
          </p:cNvPr>
          <p:cNvSpPr txBox="1"/>
          <p:nvPr/>
        </p:nvSpPr>
        <p:spPr>
          <a:xfrm>
            <a:off x="3143281" y="1871031"/>
            <a:ext cx="5026942" cy="366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150000"/>
              </a:lnSpc>
            </a:pPr>
            <a:r>
              <a:rPr lang="en-US" sz="1200" dirty="0">
                <a:solidFill>
                  <a:srgbClr val="032046"/>
                </a:solidFill>
              </a:rPr>
              <a:t>µ-Chip Technology Line</a:t>
            </a:r>
          </a:p>
          <a:p>
            <a:pPr lvl="1" indent="-457200">
              <a:lnSpc>
                <a:spcPct val="150000"/>
              </a:lnSpc>
            </a:pPr>
            <a:endParaRPr lang="en-US" sz="1200" dirty="0">
              <a:solidFill>
                <a:srgbClr val="032046"/>
              </a:solidFill>
            </a:endParaRPr>
          </a:p>
          <a:p>
            <a:pPr lvl="1" indent="-457200">
              <a:lnSpc>
                <a:spcPct val="150000"/>
              </a:lnSpc>
            </a:pPr>
            <a:r>
              <a:rPr lang="en-US" sz="1200" b="1" dirty="0">
                <a:solidFill>
                  <a:srgbClr val="032046"/>
                </a:solidFill>
              </a:rPr>
              <a:t>Competitor Companies</a:t>
            </a:r>
          </a:p>
          <a:p>
            <a:pPr lvl="1" indent="-457200">
              <a:lnSpc>
                <a:spcPct val="150000"/>
              </a:lnSpc>
            </a:pPr>
            <a:endParaRPr lang="en-US" sz="1200" dirty="0">
              <a:solidFill>
                <a:srgbClr val="032046"/>
              </a:solidFill>
            </a:endParaRP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Ellex</a:t>
            </a:r>
            <a:r>
              <a:rPr lang="en-US" sz="1200" dirty="0">
                <a:solidFill>
                  <a:srgbClr val="032046"/>
                </a:solidFill>
              </a:rPr>
              <a:t> – </a:t>
            </a:r>
            <a:r>
              <a:rPr lang="en-US" sz="1200" dirty="0" err="1">
                <a:solidFill>
                  <a:srgbClr val="032046"/>
                </a:solidFill>
              </a:rPr>
              <a:t>Lumibird</a:t>
            </a:r>
            <a:r>
              <a:rPr lang="en-US" sz="1200" dirty="0">
                <a:solidFill>
                  <a:srgbClr val="032046"/>
                </a:solidFill>
              </a:rPr>
              <a:t> – Australia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Lightmed</a:t>
            </a:r>
            <a:r>
              <a:rPr lang="en-US" sz="1200" dirty="0">
                <a:solidFill>
                  <a:srgbClr val="032046"/>
                </a:solidFill>
              </a:rPr>
              <a:t> – Taiwan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Lumenis - Israel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Meridian - Switzerland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Nidek</a:t>
            </a:r>
            <a:r>
              <a:rPr lang="en-US" sz="1200" dirty="0">
                <a:solidFill>
                  <a:srgbClr val="032046"/>
                </a:solidFill>
              </a:rPr>
              <a:t> – Japan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Optotek</a:t>
            </a:r>
            <a:r>
              <a:rPr lang="en-US" sz="1200" dirty="0">
                <a:solidFill>
                  <a:srgbClr val="032046"/>
                </a:solidFill>
              </a:rPr>
              <a:t> Medical – </a:t>
            </a:r>
            <a:r>
              <a:rPr lang="en-US" sz="1200" dirty="0" err="1">
                <a:solidFill>
                  <a:srgbClr val="032046"/>
                </a:solidFill>
              </a:rPr>
              <a:t>Lumibird</a:t>
            </a:r>
            <a:r>
              <a:rPr lang="en-US" sz="1200" dirty="0">
                <a:solidFill>
                  <a:srgbClr val="032046"/>
                </a:solidFill>
              </a:rPr>
              <a:t> – Slovenia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Quantel – </a:t>
            </a:r>
            <a:r>
              <a:rPr lang="en-US" sz="1200" dirty="0" err="1">
                <a:solidFill>
                  <a:srgbClr val="032046"/>
                </a:solidFill>
              </a:rPr>
              <a:t>Lumibird</a:t>
            </a:r>
            <a:r>
              <a:rPr lang="en-US" sz="1200" dirty="0">
                <a:solidFill>
                  <a:srgbClr val="032046"/>
                </a:solidFill>
              </a:rPr>
              <a:t> – France</a:t>
            </a:r>
          </a:p>
          <a:p>
            <a:pPr marL="171450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ZEISS - Germany</a:t>
            </a:r>
          </a:p>
          <a:p>
            <a:pPr marL="0" lvl="1">
              <a:lnSpc>
                <a:spcPct val="150000"/>
              </a:lnSpc>
            </a:pPr>
            <a:r>
              <a:rPr lang="en-US" sz="1200" dirty="0">
                <a:solidFill>
                  <a:srgbClr val="032046"/>
                </a:solidFill>
              </a:rPr>
              <a:t>	</a:t>
            </a:r>
          </a:p>
        </p:txBody>
      </p:sp>
      <p:pic>
        <p:nvPicPr>
          <p:cNvPr id="5" name="Grafik 4" descr="Ein Bild, das Maschine, medizinische Ausrüstung, Forschungsinstrument, Im Haus enthält.&#10;&#10;KI-generierte Inhalte können fehlerhaft sein.">
            <a:extLst>
              <a:ext uri="{FF2B5EF4-FFF2-40B4-BE49-F238E27FC236}">
                <a16:creationId xmlns:a16="http://schemas.microsoft.com/office/drawing/2014/main" id="{119D9DBB-8286-18D3-69D0-322612AD7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515" y="4731795"/>
            <a:ext cx="3653247" cy="2054952"/>
          </a:xfrm>
          <a:prstGeom prst="rect">
            <a:avLst/>
          </a:prstGeom>
        </p:spPr>
      </p:pic>
      <p:pic>
        <p:nvPicPr>
          <p:cNvPr id="6" name="Grafik 5" descr="Ein Bild, das Maschine, Forschungsinstrument, medizinische Ausrüstung, Mikroskop enthält.&#10;&#10;KI-generierte Inhalte können fehlerhaft sein.">
            <a:extLst>
              <a:ext uri="{FF2B5EF4-FFF2-40B4-BE49-F238E27FC236}">
                <a16:creationId xmlns:a16="http://schemas.microsoft.com/office/drawing/2014/main" id="{9B06C45A-1D86-E48B-A0D1-B005814AD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2431" y="2980498"/>
            <a:ext cx="3346679" cy="1882507"/>
          </a:xfrm>
          <a:prstGeom prst="rect">
            <a:avLst/>
          </a:prstGeom>
        </p:spPr>
      </p:pic>
      <p:pic>
        <p:nvPicPr>
          <p:cNvPr id="7" name="Grafik 6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E3A0F997-9B6E-58B6-C68D-3304A4F95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4515" y="1037942"/>
            <a:ext cx="3346679" cy="188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58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58613-AB68-8ACB-3F36-7AFFECA1F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Elektronisches Gerät, Gerät, Elektronik, Uhr enthält.&#10;&#10;Automatisch generierte Beschreibung">
            <a:extLst>
              <a:ext uri="{FF2B5EF4-FFF2-40B4-BE49-F238E27FC236}">
                <a16:creationId xmlns:a16="http://schemas.microsoft.com/office/drawing/2014/main" id="{CC4E076A-703B-8816-0A85-BBAB836CB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010" y="3846729"/>
            <a:ext cx="4531210" cy="2548806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EA14E9F-903F-3C29-4FF6-F7BDBA5275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- </a:t>
            </a:r>
            <a:r>
              <a:rPr lang="en-US" dirty="0" err="1"/>
              <a:t>ArgonGreen</a:t>
            </a:r>
            <a:r>
              <a:rPr lang="en-US" dirty="0"/>
              <a:t> Technology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F25DE34-E926-26ED-2BA2-49937B5D5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F11B0CA-0B6C-CC64-984E-4713B642F964}"/>
              </a:ext>
            </a:extLst>
          </p:cNvPr>
          <p:cNvSpPr txBox="1"/>
          <p:nvPr/>
        </p:nvSpPr>
        <p:spPr>
          <a:xfrm>
            <a:off x="2574075" y="1378434"/>
            <a:ext cx="3176206" cy="4397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150000"/>
              </a:lnSpc>
            </a:pPr>
            <a:r>
              <a:rPr lang="en-US" sz="1400">
                <a:solidFill>
                  <a:srgbClr val="032046"/>
                </a:solidFill>
              </a:rPr>
              <a:t>Classic 514</a:t>
            </a:r>
          </a:p>
          <a:p>
            <a:pPr lvl="1" indent="-457200">
              <a:lnSpc>
                <a:spcPct val="150000"/>
              </a:lnSpc>
            </a:pPr>
            <a:r>
              <a:rPr lang="en-US" sz="1400">
                <a:solidFill>
                  <a:srgbClr val="032046"/>
                </a:solidFill>
              </a:rPr>
              <a:t>Retina laser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32046"/>
                </a:solidFill>
              </a:rPr>
              <a:t>Retina coagulation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32046"/>
                </a:solidFill>
              </a:rPr>
              <a:t>Retina therapy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rgbClr val="032046"/>
              </a:solidFill>
            </a:endParaRP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rgbClr val="032046"/>
              </a:solidFill>
            </a:endParaRP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rgbClr val="032046"/>
              </a:solidFill>
            </a:endParaRP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rgbClr val="032046"/>
              </a:solidFill>
            </a:endParaRPr>
          </a:p>
          <a:p>
            <a:pPr lvl="1" indent="-457200">
              <a:lnSpc>
                <a:spcPct val="150000"/>
              </a:lnSpc>
            </a:pPr>
            <a:r>
              <a:rPr lang="en-US" sz="1400">
                <a:solidFill>
                  <a:srgbClr val="032046"/>
                </a:solidFill>
              </a:rPr>
              <a:t>FOX 514</a:t>
            </a:r>
          </a:p>
          <a:p>
            <a:pPr lvl="1" indent="-457200">
              <a:lnSpc>
                <a:spcPct val="150000"/>
              </a:lnSpc>
            </a:pPr>
            <a:r>
              <a:rPr lang="en-US" sz="1400">
                <a:solidFill>
                  <a:srgbClr val="032046"/>
                </a:solidFill>
              </a:rPr>
              <a:t>Endo Laser</a:t>
            </a:r>
          </a:p>
          <a:p>
            <a:pPr marL="628650" lvl="1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32046"/>
                </a:solidFill>
              </a:rPr>
              <a:t>Retina coagulation by use of </a:t>
            </a:r>
          </a:p>
          <a:p>
            <a:pPr marL="447675" lvl="1">
              <a:lnSpc>
                <a:spcPct val="150000"/>
              </a:lnSpc>
            </a:pPr>
            <a:r>
              <a:rPr lang="en-US" sz="1200">
                <a:solidFill>
                  <a:srgbClr val="032046"/>
                </a:solidFill>
              </a:rPr>
              <a:t>		Endo Probes and</a:t>
            </a:r>
          </a:p>
          <a:p>
            <a:pPr marL="447675" lvl="1">
              <a:lnSpc>
                <a:spcPct val="150000"/>
              </a:lnSpc>
            </a:pPr>
            <a:r>
              <a:rPr lang="en-US" sz="1200">
                <a:solidFill>
                  <a:srgbClr val="032046"/>
                </a:solidFill>
              </a:rPr>
              <a:t>		LIO</a:t>
            </a:r>
          </a:p>
          <a:p>
            <a:pPr marL="447675" lvl="1">
              <a:lnSpc>
                <a:spcPct val="150000"/>
              </a:lnSpc>
            </a:pPr>
            <a:endParaRPr lang="en-US" sz="1200">
              <a:solidFill>
                <a:srgbClr val="032046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C58CD36-B058-12B9-73DF-EA6724551E42}"/>
              </a:ext>
            </a:extLst>
          </p:cNvPr>
          <p:cNvSpPr txBox="1"/>
          <p:nvPr/>
        </p:nvSpPr>
        <p:spPr>
          <a:xfrm>
            <a:off x="593648" y="4740334"/>
            <a:ext cx="180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Retina coagulation</a:t>
            </a:r>
          </a:p>
          <a:p>
            <a:r>
              <a:rPr lang="en-US" sz="900"/>
              <a:t>Retina therapy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921DB2B-82E5-EB5C-2511-F51ADF870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10" y="1304067"/>
            <a:ext cx="1018741" cy="119130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4DC5A8F-8715-AA07-57FA-CDEBDF38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648" y="3221670"/>
            <a:ext cx="1338097" cy="124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Ein Bild, das Maschine, Mikroskop, Forschungsinstrument, Im Haus enthält.&#10;&#10;KI-generierte Inhalte können fehlerhaft sein.">
            <a:extLst>
              <a:ext uri="{FF2B5EF4-FFF2-40B4-BE49-F238E27FC236}">
                <a16:creationId xmlns:a16="http://schemas.microsoft.com/office/drawing/2014/main" id="{9B0A28F2-F9EA-482B-6761-16E36E580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866" y="782868"/>
            <a:ext cx="5248544" cy="29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5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E0668-CA7C-4602-6061-27432BEB8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Elektronisches Gerät, Gerät, Elektronik, Uhr enthält.&#10;&#10;Automatisch generierte Beschreibung">
            <a:extLst>
              <a:ext uri="{FF2B5EF4-FFF2-40B4-BE49-F238E27FC236}">
                <a16:creationId xmlns:a16="http://schemas.microsoft.com/office/drawing/2014/main" id="{88ECE1B8-0ADF-329F-83DF-2B6892F8C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952" y="4331312"/>
            <a:ext cx="2876348" cy="1617946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AB3A7DA-210C-0474-B544-F7E649797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- </a:t>
            </a:r>
            <a:r>
              <a:rPr lang="en-US" dirty="0" err="1"/>
              <a:t>ArgonGreen</a:t>
            </a:r>
            <a:r>
              <a:rPr lang="en-US" dirty="0"/>
              <a:t> Technology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75150A7-2975-55E5-0B52-E4D2BACA8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C0314DD-5EC6-B2B0-4F31-141633BE9DC8}"/>
              </a:ext>
            </a:extLst>
          </p:cNvPr>
          <p:cNvSpPr txBox="1"/>
          <p:nvPr/>
        </p:nvSpPr>
        <p:spPr>
          <a:xfrm>
            <a:off x="2574074" y="1378434"/>
            <a:ext cx="6255229" cy="255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>
              <a:lnSpc>
                <a:spcPct val="150000"/>
              </a:lnSpc>
            </a:pPr>
            <a:r>
              <a:rPr lang="en-US" sz="1200">
                <a:solidFill>
                  <a:srgbClr val="032046"/>
                </a:solidFill>
              </a:rPr>
              <a:t>Classic 514 and FOX 514</a:t>
            </a:r>
          </a:p>
          <a:p>
            <a:pPr marL="447675" lvl="1">
              <a:lnSpc>
                <a:spcPct val="150000"/>
              </a:lnSpc>
            </a:pPr>
            <a:endParaRPr lang="en-US" sz="1200">
              <a:solidFill>
                <a:srgbClr val="032046"/>
              </a:solidFill>
            </a:endParaRPr>
          </a:p>
          <a:p>
            <a:pPr marL="447675" lvl="1">
              <a:lnSpc>
                <a:spcPct val="150000"/>
              </a:lnSpc>
            </a:pPr>
            <a:r>
              <a:rPr lang="en-US" sz="1200" b="1">
                <a:solidFill>
                  <a:srgbClr val="032046"/>
                </a:solidFill>
              </a:rPr>
              <a:t>USPs</a:t>
            </a:r>
          </a:p>
          <a:p>
            <a:pPr marL="447675" lvl="1">
              <a:lnSpc>
                <a:spcPct val="150000"/>
              </a:lnSpc>
            </a:pPr>
            <a:endParaRPr lang="en-US" sz="1200">
              <a:solidFill>
                <a:srgbClr val="032046"/>
              </a:solidFill>
            </a:endParaRP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The one and only lasers in ophthalmology offering the original argon wavelength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200">
              <a:solidFill>
                <a:srgbClr val="032046"/>
              </a:solidFill>
            </a:endParaRP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Soft and homogeneous coagulation effects without hotspots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200">
              <a:solidFill>
                <a:srgbClr val="032046"/>
              </a:solidFill>
            </a:endParaRP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Reduced pain sensation for improved patient comfort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A2227D1-E6C9-E6D3-2018-168E09903145}"/>
              </a:ext>
            </a:extLst>
          </p:cNvPr>
          <p:cNvSpPr txBox="1"/>
          <p:nvPr/>
        </p:nvSpPr>
        <p:spPr>
          <a:xfrm>
            <a:off x="593648" y="4740334"/>
            <a:ext cx="180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Retina coagulation</a:t>
            </a:r>
          </a:p>
          <a:p>
            <a:r>
              <a:rPr lang="en-US" sz="900"/>
              <a:t>Retina therapy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055B622-1370-82CA-CB9A-564906A6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10" y="1304067"/>
            <a:ext cx="1018741" cy="119130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319BE0C-F9CE-5AEF-9301-8873DEA6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648" y="3221670"/>
            <a:ext cx="1338097" cy="124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Ein Bild, das Maschine, Mikroskop, Forschungsinstrument, Im Haus enthält.&#10;&#10;KI-generierte Inhalte können fehlerhaft sein.">
            <a:extLst>
              <a:ext uri="{FF2B5EF4-FFF2-40B4-BE49-F238E27FC236}">
                <a16:creationId xmlns:a16="http://schemas.microsoft.com/office/drawing/2014/main" id="{C9D326FD-02C5-9CC1-4E84-7E91F1AA7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952" y="1381150"/>
            <a:ext cx="4075330" cy="22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91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934FC-94E0-DB15-F986-EDBB2F5F7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Elektronisches Gerät, Gerät, Elektronik, Uhr enthält.&#10;&#10;Automatisch generierte Beschreibung">
            <a:extLst>
              <a:ext uri="{FF2B5EF4-FFF2-40B4-BE49-F238E27FC236}">
                <a16:creationId xmlns:a16="http://schemas.microsoft.com/office/drawing/2014/main" id="{87071E38-177F-1028-300D-5016824E7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952" y="4331312"/>
            <a:ext cx="2876348" cy="1617946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378E70-1137-B9EA-5181-A264FAEC14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– </a:t>
            </a:r>
            <a:r>
              <a:rPr lang="en-US" dirty="0" err="1"/>
              <a:t>ArgonGreen</a:t>
            </a:r>
            <a:r>
              <a:rPr lang="en-US" dirty="0"/>
              <a:t> Technology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6B2A5A9-8A32-2F58-446B-92A38A59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0AEC189-0054-79A5-B67C-B065CE473BB4}"/>
              </a:ext>
            </a:extLst>
          </p:cNvPr>
          <p:cNvSpPr txBox="1"/>
          <p:nvPr/>
        </p:nvSpPr>
        <p:spPr>
          <a:xfrm>
            <a:off x="2574074" y="1378434"/>
            <a:ext cx="6255229" cy="422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>
              <a:lnSpc>
                <a:spcPct val="150000"/>
              </a:lnSpc>
            </a:pPr>
            <a:r>
              <a:rPr lang="en-US" sz="1200" dirty="0">
                <a:solidFill>
                  <a:srgbClr val="032046"/>
                </a:solidFill>
              </a:rPr>
              <a:t>Classic 514 and FOX 514</a:t>
            </a:r>
          </a:p>
          <a:p>
            <a:pPr marL="447675" lvl="1">
              <a:lnSpc>
                <a:spcPct val="150000"/>
              </a:lnSpc>
            </a:pPr>
            <a:endParaRPr lang="en-US" sz="1200" dirty="0">
              <a:solidFill>
                <a:srgbClr val="032046"/>
              </a:solidFill>
            </a:endParaRPr>
          </a:p>
          <a:p>
            <a:pPr marL="447675" lvl="1">
              <a:lnSpc>
                <a:spcPct val="150000"/>
              </a:lnSpc>
            </a:pPr>
            <a:r>
              <a:rPr lang="en-US" sz="1200" b="1" dirty="0">
                <a:solidFill>
                  <a:srgbClr val="032046"/>
                </a:solidFill>
              </a:rPr>
              <a:t>Competitors</a:t>
            </a:r>
          </a:p>
          <a:p>
            <a:pPr marL="447675" lvl="1">
              <a:lnSpc>
                <a:spcPct val="150000"/>
              </a:lnSpc>
            </a:pPr>
            <a:endParaRPr lang="en-US" sz="1200" dirty="0">
              <a:solidFill>
                <a:srgbClr val="032046"/>
              </a:solidFill>
            </a:endParaRP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Ellex</a:t>
            </a:r>
            <a:r>
              <a:rPr lang="en-US" sz="1200" dirty="0">
                <a:solidFill>
                  <a:srgbClr val="032046"/>
                </a:solidFill>
              </a:rPr>
              <a:t> – </a:t>
            </a:r>
            <a:r>
              <a:rPr lang="en-US" sz="1200" dirty="0" err="1">
                <a:solidFill>
                  <a:srgbClr val="032046"/>
                </a:solidFill>
              </a:rPr>
              <a:t>Lumibird</a:t>
            </a:r>
            <a:r>
              <a:rPr lang="en-US" sz="1200" dirty="0">
                <a:solidFill>
                  <a:srgbClr val="032046"/>
                </a:solidFill>
              </a:rPr>
              <a:t> – Australia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Iridex</a:t>
            </a:r>
            <a:r>
              <a:rPr lang="en-US" sz="1200" dirty="0">
                <a:solidFill>
                  <a:srgbClr val="032046"/>
                </a:solidFill>
              </a:rPr>
              <a:t> – USA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Lightmed</a:t>
            </a:r>
            <a:r>
              <a:rPr lang="en-US" sz="1200" dirty="0">
                <a:solidFill>
                  <a:srgbClr val="032046"/>
                </a:solidFill>
              </a:rPr>
              <a:t> – Taiwan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Lumenis - Israel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Meridian – Switzerland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Nidek</a:t>
            </a:r>
            <a:r>
              <a:rPr lang="en-US" sz="1200" dirty="0">
                <a:solidFill>
                  <a:srgbClr val="032046"/>
                </a:solidFill>
              </a:rPr>
              <a:t> – Japan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Norlase</a:t>
            </a:r>
            <a:r>
              <a:rPr lang="en-US" sz="1200" dirty="0">
                <a:solidFill>
                  <a:srgbClr val="032046"/>
                </a:solidFill>
              </a:rPr>
              <a:t> – Denmark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Omesis</a:t>
            </a:r>
            <a:r>
              <a:rPr lang="en-US" sz="1200" dirty="0">
                <a:solidFill>
                  <a:srgbClr val="032046"/>
                </a:solidFill>
              </a:rPr>
              <a:t> </a:t>
            </a:r>
            <a:r>
              <a:rPr lang="en-US" sz="1200" dirty="0" err="1">
                <a:solidFill>
                  <a:srgbClr val="032046"/>
                </a:solidFill>
              </a:rPr>
              <a:t>Medikal</a:t>
            </a:r>
            <a:r>
              <a:rPr lang="en-US" sz="1200" dirty="0">
                <a:solidFill>
                  <a:srgbClr val="032046"/>
                </a:solidFill>
              </a:rPr>
              <a:t> - Turkey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Quantel – </a:t>
            </a:r>
            <a:r>
              <a:rPr lang="en-US" sz="1200" dirty="0" err="1">
                <a:solidFill>
                  <a:srgbClr val="032046"/>
                </a:solidFill>
              </a:rPr>
              <a:t>Lumibird</a:t>
            </a:r>
            <a:r>
              <a:rPr lang="en-US" sz="1200" dirty="0">
                <a:solidFill>
                  <a:srgbClr val="032046"/>
                </a:solidFill>
              </a:rPr>
              <a:t> – France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Zeiss – Germany</a:t>
            </a:r>
          </a:p>
          <a:p>
            <a:pPr marL="447675" lvl="1">
              <a:lnSpc>
                <a:spcPct val="150000"/>
              </a:lnSpc>
            </a:pPr>
            <a:endParaRPr lang="en-US" sz="1200" dirty="0">
              <a:solidFill>
                <a:srgbClr val="032046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6169673-F53A-06B3-1E57-D7D2E393B99D}"/>
              </a:ext>
            </a:extLst>
          </p:cNvPr>
          <p:cNvSpPr txBox="1"/>
          <p:nvPr/>
        </p:nvSpPr>
        <p:spPr>
          <a:xfrm>
            <a:off x="593648" y="4740334"/>
            <a:ext cx="180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Retina coagulation</a:t>
            </a:r>
          </a:p>
          <a:p>
            <a:r>
              <a:rPr lang="en-US" sz="900"/>
              <a:t>Retina therapy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8802684-892D-CC96-6E09-7A1A51E1E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10" y="1304067"/>
            <a:ext cx="1018741" cy="119130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10E2CE4-12D4-7729-4EF4-CA1D60FC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648" y="3221670"/>
            <a:ext cx="1338097" cy="124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Ein Bild, das Maschine, Mikroskop, Forschungsinstrument, Im Haus enthält.&#10;&#10;KI-generierte Inhalte können fehlerhaft sein.">
            <a:extLst>
              <a:ext uri="{FF2B5EF4-FFF2-40B4-BE49-F238E27FC236}">
                <a16:creationId xmlns:a16="http://schemas.microsoft.com/office/drawing/2014/main" id="{EA548D5F-9776-906B-083B-5622B9DD5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952" y="1381150"/>
            <a:ext cx="4075330" cy="22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03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8A8CC-B42F-CEF1-C066-1B545821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Elektronisches Gerät, Gerät, Elektronik, Uhr enthält.&#10;&#10;Automatisch generierte Beschreibung">
            <a:extLst>
              <a:ext uri="{FF2B5EF4-FFF2-40B4-BE49-F238E27FC236}">
                <a16:creationId xmlns:a16="http://schemas.microsoft.com/office/drawing/2014/main" id="{9FF542B4-B415-5359-10D5-3BF795A09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952" y="4331312"/>
            <a:ext cx="2876348" cy="1617946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54CA581-7C4E-6ADC-8058-1BAB9FF168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– </a:t>
            </a:r>
            <a:r>
              <a:rPr lang="en-US" dirty="0" err="1"/>
              <a:t>ArgonGreen</a:t>
            </a:r>
            <a:r>
              <a:rPr lang="en-US" dirty="0"/>
              <a:t> Technology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F96D15B-5DD3-ADF8-A19A-8936AB4B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81166FB-B3AF-721A-5F0B-CF7486B9D6AD}"/>
              </a:ext>
            </a:extLst>
          </p:cNvPr>
          <p:cNvSpPr txBox="1"/>
          <p:nvPr/>
        </p:nvSpPr>
        <p:spPr>
          <a:xfrm>
            <a:off x="2574074" y="1378434"/>
            <a:ext cx="6255229" cy="422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>
              <a:lnSpc>
                <a:spcPct val="150000"/>
              </a:lnSpc>
            </a:pPr>
            <a:r>
              <a:rPr lang="en-US" sz="1200" dirty="0">
                <a:solidFill>
                  <a:srgbClr val="032046"/>
                </a:solidFill>
              </a:rPr>
              <a:t>Classic 514 and FOX 514</a:t>
            </a:r>
          </a:p>
          <a:p>
            <a:pPr marL="447675" lvl="1">
              <a:lnSpc>
                <a:spcPct val="150000"/>
              </a:lnSpc>
            </a:pPr>
            <a:endParaRPr lang="en-US" sz="1200" dirty="0">
              <a:solidFill>
                <a:srgbClr val="032046"/>
              </a:solidFill>
            </a:endParaRPr>
          </a:p>
          <a:p>
            <a:pPr marL="447675" lvl="1">
              <a:lnSpc>
                <a:spcPct val="150000"/>
              </a:lnSpc>
            </a:pPr>
            <a:r>
              <a:rPr lang="en-US" sz="1200" b="1" dirty="0">
                <a:solidFill>
                  <a:srgbClr val="032046"/>
                </a:solidFill>
              </a:rPr>
              <a:t>Competitors</a:t>
            </a:r>
          </a:p>
          <a:p>
            <a:pPr marL="447675" lvl="1">
              <a:lnSpc>
                <a:spcPct val="150000"/>
              </a:lnSpc>
            </a:pPr>
            <a:endParaRPr lang="en-US" sz="1200" dirty="0">
              <a:solidFill>
                <a:srgbClr val="032046"/>
              </a:solidFill>
            </a:endParaRP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Ellex</a:t>
            </a:r>
            <a:r>
              <a:rPr lang="en-US" sz="1200" dirty="0">
                <a:solidFill>
                  <a:srgbClr val="032046"/>
                </a:solidFill>
              </a:rPr>
              <a:t> – </a:t>
            </a:r>
            <a:r>
              <a:rPr lang="en-US" sz="1200" dirty="0" err="1">
                <a:solidFill>
                  <a:srgbClr val="032046"/>
                </a:solidFill>
              </a:rPr>
              <a:t>Lumibird</a:t>
            </a:r>
            <a:r>
              <a:rPr lang="en-US" sz="1200" dirty="0">
                <a:solidFill>
                  <a:srgbClr val="032046"/>
                </a:solidFill>
              </a:rPr>
              <a:t> – Australia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Iridex</a:t>
            </a:r>
            <a:r>
              <a:rPr lang="en-US" sz="1200" dirty="0">
                <a:solidFill>
                  <a:srgbClr val="032046"/>
                </a:solidFill>
              </a:rPr>
              <a:t> – USA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Lightmed</a:t>
            </a:r>
            <a:r>
              <a:rPr lang="en-US" sz="1200" dirty="0">
                <a:solidFill>
                  <a:srgbClr val="032046"/>
                </a:solidFill>
              </a:rPr>
              <a:t> – Taiwan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Lumenis - Israel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Meridian – Switzerland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Nidek</a:t>
            </a:r>
            <a:r>
              <a:rPr lang="en-US" sz="1200" dirty="0">
                <a:solidFill>
                  <a:srgbClr val="032046"/>
                </a:solidFill>
              </a:rPr>
              <a:t> – Japan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Norlase</a:t>
            </a:r>
            <a:r>
              <a:rPr lang="en-US" sz="1200" dirty="0">
                <a:solidFill>
                  <a:srgbClr val="032046"/>
                </a:solidFill>
              </a:rPr>
              <a:t> – Denmark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32046"/>
                </a:solidFill>
              </a:rPr>
              <a:t>Omesis</a:t>
            </a:r>
            <a:r>
              <a:rPr lang="en-US" sz="1200" dirty="0">
                <a:solidFill>
                  <a:srgbClr val="032046"/>
                </a:solidFill>
              </a:rPr>
              <a:t> </a:t>
            </a:r>
            <a:r>
              <a:rPr lang="en-US" sz="1200" dirty="0" err="1">
                <a:solidFill>
                  <a:srgbClr val="032046"/>
                </a:solidFill>
              </a:rPr>
              <a:t>Medikal</a:t>
            </a:r>
            <a:r>
              <a:rPr lang="en-US" sz="1200" dirty="0">
                <a:solidFill>
                  <a:srgbClr val="032046"/>
                </a:solidFill>
              </a:rPr>
              <a:t> - Turkey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Quantel – </a:t>
            </a:r>
            <a:r>
              <a:rPr lang="en-US" sz="1200" dirty="0" err="1">
                <a:solidFill>
                  <a:srgbClr val="032046"/>
                </a:solidFill>
              </a:rPr>
              <a:t>Lumibird</a:t>
            </a:r>
            <a:r>
              <a:rPr lang="en-US" sz="1200" dirty="0">
                <a:solidFill>
                  <a:srgbClr val="032046"/>
                </a:solidFill>
              </a:rPr>
              <a:t> – France</a:t>
            </a:r>
          </a:p>
          <a:p>
            <a:pPr marL="619125" lvl="1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32046"/>
                </a:solidFill>
              </a:rPr>
              <a:t>Zeiss – Germany</a:t>
            </a:r>
          </a:p>
          <a:p>
            <a:pPr marL="447675" lvl="1">
              <a:lnSpc>
                <a:spcPct val="150000"/>
              </a:lnSpc>
            </a:pPr>
            <a:endParaRPr lang="en-US" sz="1200" dirty="0">
              <a:solidFill>
                <a:srgbClr val="032046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ABF2EE8-1788-ADB4-BF9B-CFD441130525}"/>
              </a:ext>
            </a:extLst>
          </p:cNvPr>
          <p:cNvSpPr txBox="1"/>
          <p:nvPr/>
        </p:nvSpPr>
        <p:spPr>
          <a:xfrm>
            <a:off x="593648" y="4740334"/>
            <a:ext cx="180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Retina coagulation</a:t>
            </a:r>
          </a:p>
          <a:p>
            <a:r>
              <a:rPr lang="en-US" sz="900"/>
              <a:t>Retina therapy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DD7316D-6955-0DF8-BED2-92BD0B8A0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10" y="1304067"/>
            <a:ext cx="1018741" cy="119130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3D2F293-F0B7-302C-88A4-FCAD6DD6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648" y="3221670"/>
            <a:ext cx="1338097" cy="124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Ein Bild, das Maschine, Mikroskop, Forschungsinstrument, Im Haus enthält.&#10;&#10;KI-generierte Inhalte können fehlerhaft sein.">
            <a:extLst>
              <a:ext uri="{FF2B5EF4-FFF2-40B4-BE49-F238E27FC236}">
                <a16:creationId xmlns:a16="http://schemas.microsoft.com/office/drawing/2014/main" id="{8979A034-AEC2-EEDE-DE25-13B16B3D5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952" y="1381150"/>
            <a:ext cx="4075330" cy="22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36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7AD57-D38C-5942-BE1B-B6676FE28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7E53CC6-6555-4388-88B7-B52216A5D2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– Academy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0DF01F7-F8D7-A8EF-8306-7BF5CF27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pic>
        <p:nvPicPr>
          <p:cNvPr id="5" name="Grafik 4" descr="Ein Bild, das Text, Schrift, Grafiken, weiß enthält.&#10;&#10;KI-generierte Inhalte können fehlerhaft sein.">
            <a:extLst>
              <a:ext uri="{FF2B5EF4-FFF2-40B4-BE49-F238E27FC236}">
                <a16:creationId xmlns:a16="http://schemas.microsoft.com/office/drawing/2014/main" id="{B2121F89-E8B7-2037-5B9F-A66549570C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3" y="1295356"/>
            <a:ext cx="7271010" cy="12339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49449E2-9AF9-972D-FA28-94920B5BF894}"/>
              </a:ext>
            </a:extLst>
          </p:cNvPr>
          <p:cNvSpPr txBox="1"/>
          <p:nvPr/>
        </p:nvSpPr>
        <p:spPr>
          <a:xfrm>
            <a:off x="145200" y="2847932"/>
            <a:ext cx="3064726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>
              <a:lnSpc>
                <a:spcPct val="150000"/>
              </a:lnSpc>
            </a:pPr>
            <a:r>
              <a:rPr lang="en-US" dirty="0">
                <a:solidFill>
                  <a:srgbClr val="032046"/>
                </a:solidFill>
              </a:rPr>
              <a:t>academy.arclaser.com</a:t>
            </a:r>
          </a:p>
          <a:p>
            <a:pPr marL="447675" lvl="1">
              <a:lnSpc>
                <a:spcPct val="150000"/>
              </a:lnSpc>
            </a:pPr>
            <a:endParaRPr lang="en-US" dirty="0">
              <a:solidFill>
                <a:srgbClr val="032046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DC68FD2-7C44-4D0F-35EF-99975B6D8EC6}"/>
              </a:ext>
            </a:extLst>
          </p:cNvPr>
          <p:cNvSpPr txBox="1"/>
          <p:nvPr/>
        </p:nvSpPr>
        <p:spPr>
          <a:xfrm>
            <a:off x="3469423" y="2838364"/>
            <a:ext cx="8017727" cy="379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>
              <a:lnSpc>
                <a:spcPct val="150000"/>
              </a:lnSpc>
            </a:pPr>
            <a:r>
              <a:rPr lang="en-US" dirty="0">
                <a:solidFill>
                  <a:srgbClr val="032046"/>
                </a:solidFill>
              </a:rPr>
              <a:t>Clinical Webinars: 		Live and on-demand</a:t>
            </a:r>
          </a:p>
          <a:p>
            <a:pPr marL="447675" lvl="1">
              <a:lnSpc>
                <a:spcPct val="150000"/>
              </a:lnSpc>
            </a:pPr>
            <a:endParaRPr lang="en-US" dirty="0">
              <a:solidFill>
                <a:srgbClr val="032046"/>
              </a:solidFill>
            </a:endParaRPr>
          </a:p>
          <a:p>
            <a:pPr marL="447675" lvl="1">
              <a:lnSpc>
                <a:spcPct val="150000"/>
              </a:lnSpc>
            </a:pPr>
            <a:r>
              <a:rPr lang="en-US" dirty="0">
                <a:solidFill>
                  <a:srgbClr val="032046"/>
                </a:solidFill>
              </a:rPr>
              <a:t>Academy live @ congresses: 	Booth activities like </a:t>
            </a:r>
          </a:p>
          <a:p>
            <a:pPr marL="447675" lvl="1">
              <a:lnSpc>
                <a:spcPct val="150000"/>
              </a:lnSpc>
            </a:pPr>
            <a:r>
              <a:rPr lang="en-US" dirty="0">
                <a:solidFill>
                  <a:srgbClr val="032046"/>
                </a:solidFill>
              </a:rPr>
              <a:t>				Booth Talks or Meet-the-Expert sessions</a:t>
            </a:r>
          </a:p>
          <a:p>
            <a:pPr marL="447675" lvl="1">
              <a:lnSpc>
                <a:spcPct val="150000"/>
              </a:lnSpc>
            </a:pPr>
            <a:endParaRPr lang="en-US" dirty="0">
              <a:solidFill>
                <a:srgbClr val="032046"/>
              </a:solidFill>
            </a:endParaRPr>
          </a:p>
          <a:p>
            <a:pPr marL="447675" lvl="1">
              <a:lnSpc>
                <a:spcPct val="150000"/>
              </a:lnSpc>
            </a:pPr>
            <a:r>
              <a:rPr lang="en-US" dirty="0">
                <a:solidFill>
                  <a:srgbClr val="032046"/>
                </a:solidFill>
              </a:rPr>
              <a:t>Scientific Topics:		A.R.C. Laser Technologies </a:t>
            </a:r>
          </a:p>
          <a:p>
            <a:pPr marL="447675" lvl="1">
              <a:lnSpc>
                <a:spcPct val="150000"/>
              </a:lnSpc>
            </a:pPr>
            <a:r>
              <a:rPr lang="en-US" dirty="0">
                <a:solidFill>
                  <a:srgbClr val="032046"/>
                </a:solidFill>
              </a:rPr>
              <a:t>				Fundamentals							Research</a:t>
            </a:r>
          </a:p>
          <a:p>
            <a:pPr marL="447675" lvl="1">
              <a:lnSpc>
                <a:spcPct val="150000"/>
              </a:lnSpc>
            </a:pPr>
            <a:endParaRPr lang="en-US" dirty="0">
              <a:solidFill>
                <a:srgbClr val="032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6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32756-BC5B-0F38-7112-82A1135A7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86A9FB3-1900-FD73-199E-4F92B0E835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Product Lines – Categorization – Facts</a:t>
            </a:r>
          </a:p>
          <a:p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00FF042-FAD8-075B-0BC9-5884AD8D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Sales Training – Portfolio Ophthalmology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5D1EB3-3959-6638-4574-426B16FD3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4770"/>
            <a:ext cx="12192000" cy="46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05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82D72-0B16-B424-FE01-16BD1F69D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A3D5A78-5921-2214-1794-62E5208C6D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– Online call to actions &amp; landing pages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1C8532-B535-D0DB-3D62-190E8AFB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056B90-20DC-7E42-EBF2-D1009EA3B6CD}"/>
              </a:ext>
            </a:extLst>
          </p:cNvPr>
          <p:cNvSpPr txBox="1"/>
          <p:nvPr/>
        </p:nvSpPr>
        <p:spPr>
          <a:xfrm>
            <a:off x="259499" y="1437181"/>
            <a:ext cx="11580076" cy="494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>
              <a:lnSpc>
                <a:spcPct val="150000"/>
              </a:lnSpc>
            </a:pPr>
            <a:r>
              <a:rPr lang="en-US" sz="1600" b="1" dirty="0">
                <a:solidFill>
                  <a:srgbClr val="032046"/>
                </a:solidFill>
              </a:rPr>
              <a:t>Landing pages:</a:t>
            </a:r>
          </a:p>
          <a:p>
            <a:pPr marL="733425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32046"/>
                </a:solidFill>
              </a:rPr>
              <a:t>microcpc.arclaser.com </a:t>
            </a:r>
            <a:r>
              <a:rPr lang="en-US" sz="1600" dirty="0">
                <a:solidFill>
                  <a:srgbClr val="032046"/>
                </a:solidFill>
                <a:sym typeface="Wingdings" panose="05000000000000000000" pitchFamily="2" charset="2"/>
              </a:rPr>
              <a:t> linked in section Glaucoma &amp; FOX IV 810</a:t>
            </a:r>
            <a:endParaRPr lang="en-US" sz="1600" dirty="0">
              <a:solidFill>
                <a:srgbClr val="032046"/>
              </a:solidFill>
            </a:endParaRPr>
          </a:p>
          <a:p>
            <a:pPr marL="733425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32046"/>
                </a:solidFill>
              </a:rPr>
              <a:t>nanolaser.de </a:t>
            </a:r>
            <a:r>
              <a:rPr lang="en-US" sz="1600" dirty="0">
                <a:solidFill>
                  <a:srgbClr val="032046"/>
                </a:solidFill>
                <a:sym typeface="Wingdings" panose="05000000000000000000" pitchFamily="2" charset="2"/>
              </a:rPr>
              <a:t> patient orientated information  linked in section Cataract &amp; </a:t>
            </a:r>
            <a:r>
              <a:rPr lang="en-US" sz="1600" dirty="0" err="1">
                <a:solidFill>
                  <a:srgbClr val="032046"/>
                </a:solidFill>
                <a:sym typeface="Wingdings" panose="05000000000000000000" pitchFamily="2" charset="2"/>
              </a:rPr>
              <a:t>NanoLaser</a:t>
            </a:r>
            <a:r>
              <a:rPr lang="en-US" sz="1600" dirty="0">
                <a:solidFill>
                  <a:srgbClr val="032046"/>
                </a:solidFill>
                <a:sym typeface="Wingdings" panose="05000000000000000000" pitchFamily="2" charset="2"/>
              </a:rPr>
              <a:t> CETUS</a:t>
            </a:r>
            <a:endParaRPr lang="en-US" sz="1600" dirty="0">
              <a:solidFill>
                <a:srgbClr val="032046"/>
              </a:solidFill>
            </a:endParaRPr>
          </a:p>
          <a:p>
            <a:pPr marL="447675" lvl="1">
              <a:lnSpc>
                <a:spcPct val="150000"/>
              </a:lnSpc>
              <a:spcBef>
                <a:spcPts val="1200"/>
              </a:spcBef>
            </a:pPr>
            <a:r>
              <a:rPr lang="en-US" sz="1600" b="1" dirty="0">
                <a:solidFill>
                  <a:srgbClr val="032046"/>
                </a:solidFill>
              </a:rPr>
              <a:t>CTAs:</a:t>
            </a:r>
          </a:p>
          <a:p>
            <a:pPr marL="733425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32046"/>
                </a:solidFill>
              </a:rPr>
              <a:t>TCL-DCR</a:t>
            </a:r>
          </a:p>
          <a:p>
            <a:pPr marL="447675" lvl="1">
              <a:lnSpc>
                <a:spcPct val="150000"/>
              </a:lnSpc>
            </a:pPr>
            <a:r>
              <a:rPr lang="en-US" sz="1600" dirty="0">
                <a:solidFill>
                  <a:srgbClr val="032046"/>
                </a:solidFill>
              </a:rPr>
              <a:t>https://www.arclaser.com/portfolio/ophthalmology/lacrimal-surgery</a:t>
            </a:r>
          </a:p>
          <a:p>
            <a:pPr marL="733425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032046"/>
                </a:solidFill>
                <a:sym typeface="Wingdings" panose="05000000000000000000" pitchFamily="2" charset="2"/>
              </a:rPr>
              <a:t>Contact form  access to literature map &amp; operation video</a:t>
            </a:r>
          </a:p>
          <a:p>
            <a:pPr marL="733425" lvl="1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rgbClr val="032046"/>
                </a:solidFill>
                <a:sym typeface="Wingdings" panose="05000000000000000000" pitchFamily="2" charset="2"/>
              </a:rPr>
              <a:t>NanoLaser</a:t>
            </a:r>
            <a:r>
              <a:rPr lang="en-US" sz="1600" dirty="0">
                <a:solidFill>
                  <a:srgbClr val="032046"/>
                </a:solidFill>
                <a:sym typeface="Wingdings" panose="05000000000000000000" pitchFamily="2" charset="2"/>
              </a:rPr>
              <a:t> Cataract Surgery:</a:t>
            </a:r>
          </a:p>
          <a:p>
            <a:pPr marL="447675" lvl="1">
              <a:lnSpc>
                <a:spcPct val="150000"/>
              </a:lnSpc>
            </a:pPr>
            <a:r>
              <a:rPr lang="en-US" sz="1600" dirty="0">
                <a:solidFill>
                  <a:srgbClr val="032046"/>
                </a:solidFill>
                <a:sym typeface="Wingdings" panose="05000000000000000000" pitchFamily="2" charset="2"/>
              </a:rPr>
              <a:t>https://www.arclaser.com/portfolio/ophthalmology/cataract/information-for-medical-professionals-formular</a:t>
            </a:r>
          </a:p>
          <a:p>
            <a:pPr marL="733425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032046"/>
                </a:solidFill>
                <a:sym typeface="Wingdings" panose="05000000000000000000" pitchFamily="2" charset="2"/>
              </a:rPr>
              <a:t>Contact form  access to detailed product information focused on cataract surgeons</a:t>
            </a:r>
          </a:p>
          <a:p>
            <a:pPr marL="733425" lvl="1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32046"/>
                </a:solidFill>
                <a:sym typeface="Wingdings" panose="05000000000000000000" pitchFamily="2" charset="2"/>
              </a:rPr>
              <a:t>A.R.C. Academy</a:t>
            </a:r>
          </a:p>
          <a:p>
            <a:pPr marL="447675" lvl="1">
              <a:lnSpc>
                <a:spcPct val="150000"/>
              </a:lnSpc>
            </a:pPr>
            <a:r>
              <a:rPr lang="en-US" sz="1600" dirty="0">
                <a:solidFill>
                  <a:srgbClr val="032046"/>
                </a:solidFill>
                <a:sym typeface="Wingdings" panose="05000000000000000000" pitchFamily="2" charset="2"/>
              </a:rPr>
              <a:t> Contact forms for on-demand request</a:t>
            </a:r>
            <a:endParaRPr lang="en-US" sz="1600" dirty="0">
              <a:solidFill>
                <a:srgbClr val="032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50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8DBC1-9B52-9B40-8B6A-F4CA4C428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17B388C-F092-6E5B-54D5-6262B85CED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– sales training material and Downloads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4288D7-55AF-0255-F5A0-FA8B4414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4D505A-C526-2E38-7BD1-D1E4939279B6}"/>
              </a:ext>
            </a:extLst>
          </p:cNvPr>
          <p:cNvSpPr txBox="1"/>
          <p:nvPr/>
        </p:nvSpPr>
        <p:spPr>
          <a:xfrm>
            <a:off x="259499" y="1437181"/>
            <a:ext cx="11580076" cy="426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>
              <a:lnSpc>
                <a:spcPct val="150000"/>
              </a:lnSpc>
            </a:pPr>
            <a:r>
              <a:rPr lang="en-US" sz="1600" b="1" dirty="0">
                <a:solidFill>
                  <a:srgbClr val="032046"/>
                </a:solidFill>
              </a:rPr>
              <a:t>Intern.arclaser.com</a:t>
            </a:r>
            <a:endParaRPr lang="en-US" sz="1600" dirty="0">
              <a:solidFill>
                <a:srgbClr val="032046"/>
              </a:solidFill>
            </a:endParaRPr>
          </a:p>
        </p:txBody>
      </p:sp>
      <p:pic>
        <p:nvPicPr>
          <p:cNvPr id="5" name="Grafik 4" descr="Ein Bild, das Text, Screenshot, Kreis enthält.&#10;&#10;KI-generierte Inhalte können fehlerhaft sein.">
            <a:extLst>
              <a:ext uri="{FF2B5EF4-FFF2-40B4-BE49-F238E27FC236}">
                <a16:creationId xmlns:a16="http://schemas.microsoft.com/office/drawing/2014/main" id="{2ED59245-46F0-7578-9A13-6E68A82C1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0" y="1863388"/>
            <a:ext cx="5964965" cy="4111855"/>
          </a:xfrm>
          <a:prstGeom prst="rect">
            <a:avLst/>
          </a:prstGeom>
        </p:spPr>
      </p:pic>
      <p:pic>
        <p:nvPicPr>
          <p:cNvPr id="8" name="Grafik 7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DB7C0361-208D-5986-DEE9-B62A4E9C1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870" y="1863388"/>
            <a:ext cx="4725059" cy="25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66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B7EE3-65E4-1E40-0BAF-91477138F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57FFC2F-F0DF-B5D5-860F-556365B6B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– marketing related content - files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521BA0-90B3-6F26-74CB-B684E0A0D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0CFA803-CBE9-2D94-954B-8B1DC689B9B8}"/>
              </a:ext>
            </a:extLst>
          </p:cNvPr>
          <p:cNvSpPr txBox="1"/>
          <p:nvPr/>
        </p:nvSpPr>
        <p:spPr>
          <a:xfrm>
            <a:off x="259499" y="1437181"/>
            <a:ext cx="11580076" cy="426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>
              <a:lnSpc>
                <a:spcPct val="150000"/>
              </a:lnSpc>
            </a:pPr>
            <a:r>
              <a:rPr lang="en-US" sz="1600" b="1" dirty="0">
                <a:solidFill>
                  <a:srgbClr val="032046"/>
                </a:solidFill>
              </a:rPr>
              <a:t>marketing.arclaser.com</a:t>
            </a:r>
            <a:endParaRPr lang="en-US" sz="1600" dirty="0">
              <a:solidFill>
                <a:srgbClr val="032046"/>
              </a:solidFill>
            </a:endParaRPr>
          </a:p>
        </p:txBody>
      </p:sp>
      <p:pic>
        <p:nvPicPr>
          <p:cNvPr id="7" name="Grafik 6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01C5B593-E823-E470-4888-CC790AA01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6" y="1863388"/>
            <a:ext cx="4376256" cy="2082591"/>
          </a:xfrm>
          <a:prstGeom prst="rect">
            <a:avLst/>
          </a:prstGeom>
        </p:spPr>
      </p:pic>
      <p:pic>
        <p:nvPicPr>
          <p:cNvPr id="10" name="Grafik 9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E228E8C4-A08C-87AE-9BC9-3D757FD55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009" y="3221313"/>
            <a:ext cx="4553611" cy="2912393"/>
          </a:xfrm>
          <a:prstGeom prst="rect">
            <a:avLst/>
          </a:prstGeom>
        </p:spPr>
      </p:pic>
      <p:pic>
        <p:nvPicPr>
          <p:cNvPr id="12" name="Grafik 11" descr="Ein Bild, das Text, Screenshot, Multimedia, Gerät enthält.&#10;&#10;KI-generierte Inhalte können fehlerhaft sein.">
            <a:extLst>
              <a:ext uri="{FF2B5EF4-FFF2-40B4-BE49-F238E27FC236}">
                <a16:creationId xmlns:a16="http://schemas.microsoft.com/office/drawing/2014/main" id="{83FDD39C-87D2-5E51-F89B-3A49D37CF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738" y="1227631"/>
            <a:ext cx="3162837" cy="52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16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DBE6C-9CAF-510F-82C7-0CA5CC1A0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88BA00-FE05-8C56-CFB9-C597BDC58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Product Lines – Categorization – Facts</a:t>
            </a:r>
          </a:p>
          <a:p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C367736-CCD2-E7E0-ECB0-09341E5F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Sales Training – Portfolio Ophthalmology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536732E-906E-8B6B-5D54-40D3F093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4770"/>
            <a:ext cx="12192000" cy="4603230"/>
          </a:xfrm>
          <a:prstGeom prst="rect">
            <a:avLst/>
          </a:prstGeom>
        </p:spPr>
      </p:pic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F3269E14-2B57-E259-AF7B-4DDE8AD07268}"/>
              </a:ext>
            </a:extLst>
          </p:cNvPr>
          <p:cNvSpPr/>
          <p:nvPr/>
        </p:nvSpPr>
        <p:spPr>
          <a:xfrm>
            <a:off x="395653" y="4171974"/>
            <a:ext cx="982494" cy="2496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Cito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425C1AFF-45AF-5083-AD5C-79265B2AB6FD}"/>
              </a:ext>
            </a:extLst>
          </p:cNvPr>
          <p:cNvSpPr/>
          <p:nvPr/>
        </p:nvSpPr>
        <p:spPr>
          <a:xfrm>
            <a:off x="3881163" y="2790000"/>
            <a:ext cx="993725" cy="2496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Q-Las</a:t>
            </a: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D3448C13-D1B8-1BD4-A4F6-BEFD61BEAE6A}"/>
              </a:ext>
            </a:extLst>
          </p:cNvPr>
          <p:cNvSpPr/>
          <p:nvPr/>
        </p:nvSpPr>
        <p:spPr>
          <a:xfrm>
            <a:off x="2632711" y="5394971"/>
            <a:ext cx="1085328" cy="2567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Cobra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7DED8BFA-5629-95B4-3CD4-A039F3C57735}"/>
              </a:ext>
            </a:extLst>
          </p:cNvPr>
          <p:cNvSpPr/>
          <p:nvPr/>
        </p:nvSpPr>
        <p:spPr>
          <a:xfrm>
            <a:off x="4440660" y="5888690"/>
            <a:ext cx="1301102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CETUS</a:t>
            </a:r>
          </a:p>
          <a:p>
            <a:pPr algn="ctr"/>
            <a:r>
              <a:rPr lang="en-US" sz="1400" err="1"/>
              <a:t>NanoLaser</a:t>
            </a:r>
            <a:endParaRPr lang="en-US" sz="1400"/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37436C73-0320-A9DE-74D7-BF4B694E4D71}"/>
              </a:ext>
            </a:extLst>
          </p:cNvPr>
          <p:cNvSpPr/>
          <p:nvPr/>
        </p:nvSpPr>
        <p:spPr>
          <a:xfrm>
            <a:off x="8560904" y="5968306"/>
            <a:ext cx="1275779" cy="4700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FOX IV 810</a:t>
            </a: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FAC144C9-BEE0-2226-8F4E-306BB871A260}"/>
              </a:ext>
            </a:extLst>
          </p:cNvPr>
          <p:cNvSpPr/>
          <p:nvPr/>
        </p:nvSpPr>
        <p:spPr>
          <a:xfrm>
            <a:off x="8464279" y="3995949"/>
            <a:ext cx="1080581" cy="247918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FOX 514</a:t>
            </a:r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39E98E72-C41E-1B4E-8A30-7A153813E161}"/>
              </a:ext>
            </a:extLst>
          </p:cNvPr>
          <p:cNvSpPr/>
          <p:nvPr/>
        </p:nvSpPr>
        <p:spPr>
          <a:xfrm>
            <a:off x="10701803" y="3629239"/>
            <a:ext cx="1164280" cy="252410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Classic 514</a:t>
            </a:r>
          </a:p>
        </p:txBody>
      </p:sp>
    </p:spTree>
    <p:extLst>
      <p:ext uri="{BB962C8B-B14F-4D97-AF65-F5344CB8AC3E}">
        <p14:creationId xmlns:p14="http://schemas.microsoft.com/office/powerpoint/2010/main" val="1066570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714FA-4571-6D57-DE4F-57D8CB6FB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FB0AEA1-3775-9091-27E9-753D90FFE0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Product Lines – Categorization – Facts</a:t>
            </a:r>
          </a:p>
          <a:p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338090B-0A52-2D15-1D98-F8B52BFBC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Sales Training – Portfolio Ophthalmology 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2CB4DE6-D2D2-9E39-0C7E-F19C0C5CF18A}"/>
              </a:ext>
            </a:extLst>
          </p:cNvPr>
          <p:cNvSpPr/>
          <p:nvPr/>
        </p:nvSpPr>
        <p:spPr>
          <a:xfrm>
            <a:off x="846306" y="1254868"/>
            <a:ext cx="982494" cy="2496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Cito 532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744F71B-83B7-34B2-B772-FFF0D076DFD8}"/>
              </a:ext>
            </a:extLst>
          </p:cNvPr>
          <p:cNvSpPr/>
          <p:nvPr/>
        </p:nvSpPr>
        <p:spPr>
          <a:xfrm>
            <a:off x="1939975" y="1254868"/>
            <a:ext cx="993725" cy="2496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Q-Las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11670A0-1E16-E242-500F-B55353232398}"/>
              </a:ext>
            </a:extLst>
          </p:cNvPr>
          <p:cNvSpPr/>
          <p:nvPr/>
        </p:nvSpPr>
        <p:spPr>
          <a:xfrm>
            <a:off x="3044875" y="1252320"/>
            <a:ext cx="1085328" cy="2567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Cobra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C1925EB9-4146-48D6-3BA6-9FF164D6778C}"/>
              </a:ext>
            </a:extLst>
          </p:cNvPr>
          <p:cNvSpPr/>
          <p:nvPr/>
        </p:nvSpPr>
        <p:spPr>
          <a:xfrm>
            <a:off x="5263678" y="1252320"/>
            <a:ext cx="1301102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CETUS</a:t>
            </a:r>
          </a:p>
          <a:p>
            <a:pPr algn="ctr"/>
            <a:r>
              <a:rPr lang="en-US" sz="1400" err="1"/>
              <a:t>NanoLaser</a:t>
            </a:r>
            <a:endParaRPr lang="en-US" sz="140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E9A28B0-74BB-2DCE-937F-72B499184CFE}"/>
              </a:ext>
            </a:extLst>
          </p:cNvPr>
          <p:cNvSpPr/>
          <p:nvPr/>
        </p:nvSpPr>
        <p:spPr>
          <a:xfrm>
            <a:off x="6776733" y="1252320"/>
            <a:ext cx="1275779" cy="4700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FOX IV 810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36B12D5E-51B1-F3E4-877E-BF4E063F3816}"/>
              </a:ext>
            </a:extLst>
          </p:cNvPr>
          <p:cNvSpPr/>
          <p:nvPr/>
        </p:nvSpPr>
        <p:spPr>
          <a:xfrm>
            <a:off x="8911752" y="1256645"/>
            <a:ext cx="1080581" cy="247918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FOX 514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748B5C45-C5D0-FD84-0203-D09750926853}"/>
              </a:ext>
            </a:extLst>
          </p:cNvPr>
          <p:cNvSpPr/>
          <p:nvPr/>
        </p:nvSpPr>
        <p:spPr>
          <a:xfrm>
            <a:off x="10291668" y="1265498"/>
            <a:ext cx="1226975" cy="252410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Classic 514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F8584480-E872-AC6B-9D44-E005EF097725}"/>
              </a:ext>
            </a:extLst>
          </p:cNvPr>
          <p:cNvSpPr/>
          <p:nvPr/>
        </p:nvSpPr>
        <p:spPr>
          <a:xfrm>
            <a:off x="783611" y="1722419"/>
            <a:ext cx="1063457" cy="7878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SLT – Laser;</a:t>
            </a:r>
          </a:p>
          <a:p>
            <a:pPr algn="ctr"/>
            <a:r>
              <a:rPr lang="en-US" sz="1050"/>
              <a:t>Frequency doubled </a:t>
            </a:r>
            <a:r>
              <a:rPr lang="en-US" sz="1050" err="1"/>
              <a:t>Nd:YAG</a:t>
            </a:r>
            <a:r>
              <a:rPr lang="en-US" sz="1050"/>
              <a:t> Laser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30C66B2E-0891-CCFB-9167-018FB5CD718C}"/>
              </a:ext>
            </a:extLst>
          </p:cNvPr>
          <p:cNvSpPr/>
          <p:nvPr/>
        </p:nvSpPr>
        <p:spPr>
          <a:xfrm>
            <a:off x="783611" y="2725398"/>
            <a:ext cx="1063457" cy="4401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532 nm</a:t>
            </a:r>
          </a:p>
          <a:p>
            <a:pPr algn="ctr"/>
            <a:r>
              <a:rPr lang="en-US" sz="1050" dirty="0"/>
              <a:t>VIS green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163877E4-0191-AC8D-BC4A-3A2563A0FBA4}"/>
              </a:ext>
            </a:extLst>
          </p:cNvPr>
          <p:cNvSpPr/>
          <p:nvPr/>
        </p:nvSpPr>
        <p:spPr>
          <a:xfrm>
            <a:off x="1979782" y="1722419"/>
            <a:ext cx="925344" cy="7878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err="1"/>
              <a:t>Nd:YAG</a:t>
            </a:r>
            <a:r>
              <a:rPr lang="en-US" sz="1050"/>
              <a:t>;</a:t>
            </a:r>
          </a:p>
          <a:p>
            <a:pPr algn="ctr"/>
            <a:r>
              <a:rPr lang="en-US" sz="1050"/>
              <a:t>Q-switched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0173DBD6-47DF-3868-7750-BC7D820062EE}"/>
              </a:ext>
            </a:extLst>
          </p:cNvPr>
          <p:cNvSpPr/>
          <p:nvPr/>
        </p:nvSpPr>
        <p:spPr>
          <a:xfrm>
            <a:off x="1979781" y="2725398"/>
            <a:ext cx="925344" cy="4401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1064 nm</a:t>
            </a:r>
          </a:p>
          <a:p>
            <a:pPr algn="ctr"/>
            <a:r>
              <a:rPr lang="en-US" sz="1050" dirty="0"/>
              <a:t>IR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9CC20082-BF6C-8FB7-44BD-3B5CDED54644}"/>
              </a:ext>
            </a:extLst>
          </p:cNvPr>
          <p:cNvSpPr/>
          <p:nvPr/>
        </p:nvSpPr>
        <p:spPr>
          <a:xfrm>
            <a:off x="3044875" y="1722418"/>
            <a:ext cx="1094615" cy="14431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Combination; switch between</a:t>
            </a:r>
          </a:p>
          <a:p>
            <a:pPr algn="ctr"/>
            <a:r>
              <a:rPr lang="en-US" sz="1050"/>
              <a:t> SLT &amp; </a:t>
            </a:r>
            <a:r>
              <a:rPr lang="en-US" sz="1050" err="1"/>
              <a:t>Nd:YAG</a:t>
            </a:r>
            <a:endParaRPr lang="en-US" sz="1050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A58DE107-CAE4-F27D-3044-4E38C04D775D}"/>
              </a:ext>
            </a:extLst>
          </p:cNvPr>
          <p:cNvSpPr/>
          <p:nvPr/>
        </p:nvSpPr>
        <p:spPr>
          <a:xfrm>
            <a:off x="5263678" y="1871322"/>
            <a:ext cx="1301102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err="1"/>
              <a:t>Nd:YAG</a:t>
            </a:r>
            <a:r>
              <a:rPr lang="en-US" sz="1050"/>
              <a:t>;</a:t>
            </a:r>
          </a:p>
          <a:p>
            <a:pPr algn="ctr"/>
            <a:r>
              <a:rPr lang="en-US" sz="1050"/>
              <a:t>Q-switched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2A26CF7-B501-8B89-FAA8-E1443374CCE0}"/>
              </a:ext>
            </a:extLst>
          </p:cNvPr>
          <p:cNvSpPr/>
          <p:nvPr/>
        </p:nvSpPr>
        <p:spPr>
          <a:xfrm>
            <a:off x="6751410" y="1888178"/>
            <a:ext cx="1301102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Diode laser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ABCC3C0E-3EE0-3677-C409-5DE03C4D9AE5}"/>
              </a:ext>
            </a:extLst>
          </p:cNvPr>
          <p:cNvSpPr/>
          <p:nvPr/>
        </p:nvSpPr>
        <p:spPr>
          <a:xfrm>
            <a:off x="8911751" y="1895269"/>
            <a:ext cx="1105904" cy="46608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Diode Laser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54101615-EC80-4F7C-0AC1-A392723128E7}"/>
              </a:ext>
            </a:extLst>
          </p:cNvPr>
          <p:cNvSpPr/>
          <p:nvPr/>
        </p:nvSpPr>
        <p:spPr>
          <a:xfrm>
            <a:off x="10291668" y="1925470"/>
            <a:ext cx="1245243" cy="46608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Diode Laser</a:t>
            </a: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480BD802-C7D9-936E-DDEB-A52C5866362A}"/>
              </a:ext>
            </a:extLst>
          </p:cNvPr>
          <p:cNvSpPr/>
          <p:nvPr/>
        </p:nvSpPr>
        <p:spPr>
          <a:xfrm>
            <a:off x="5263678" y="2628756"/>
            <a:ext cx="1301102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1064 nm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48E7F8E2-6E40-5861-C8E3-CE9387431FAC}"/>
              </a:ext>
            </a:extLst>
          </p:cNvPr>
          <p:cNvSpPr/>
          <p:nvPr/>
        </p:nvSpPr>
        <p:spPr>
          <a:xfrm>
            <a:off x="6776733" y="2628755"/>
            <a:ext cx="1301102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810 nm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25337EB3-31DC-3EFB-954F-1F3C9B65CC73}"/>
              </a:ext>
            </a:extLst>
          </p:cNvPr>
          <p:cNvSpPr/>
          <p:nvPr/>
        </p:nvSpPr>
        <p:spPr>
          <a:xfrm>
            <a:off x="5263678" y="5520009"/>
            <a:ext cx="1301102" cy="112094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Tissue interaction not by laser!</a:t>
            </a:r>
          </a:p>
          <a:p>
            <a:pPr algn="ctr"/>
            <a:r>
              <a:rPr lang="en-US" sz="1050"/>
              <a:t>Laser induced shockwave is used.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6B3E9BA3-E658-B53F-FDE8-3789910E4646}"/>
              </a:ext>
            </a:extLst>
          </p:cNvPr>
          <p:cNvSpPr/>
          <p:nvPr/>
        </p:nvSpPr>
        <p:spPr>
          <a:xfrm>
            <a:off x="8899090" y="2670931"/>
            <a:ext cx="1105904" cy="46608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514 nm</a:t>
            </a: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8D2FBF21-90F5-0DD3-D9F0-397204E604FB}"/>
              </a:ext>
            </a:extLst>
          </p:cNvPr>
          <p:cNvSpPr/>
          <p:nvPr/>
        </p:nvSpPr>
        <p:spPr>
          <a:xfrm>
            <a:off x="10322474" y="2670931"/>
            <a:ext cx="1196170" cy="46608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514 nm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66BCC35D-DABB-5778-4E9D-B423B3BB1D55}"/>
              </a:ext>
            </a:extLst>
          </p:cNvPr>
          <p:cNvSpPr/>
          <p:nvPr/>
        </p:nvSpPr>
        <p:spPr>
          <a:xfrm>
            <a:off x="783611" y="3378410"/>
            <a:ext cx="3355879" cy="4401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Pulsed lasers</a:t>
            </a:r>
          </a:p>
          <a:p>
            <a:pPr algn="ctr"/>
            <a:r>
              <a:rPr lang="en-US" sz="1050"/>
              <a:t>Laser Class 3B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56B1D38F-FC7E-82D6-6A36-3F0E95EDAA52}"/>
              </a:ext>
            </a:extLst>
          </p:cNvPr>
          <p:cNvSpPr/>
          <p:nvPr/>
        </p:nvSpPr>
        <p:spPr>
          <a:xfrm>
            <a:off x="5263678" y="3326269"/>
            <a:ext cx="1301102" cy="5444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Pulsed laser</a:t>
            </a:r>
          </a:p>
          <a:p>
            <a:pPr algn="ctr"/>
            <a:r>
              <a:rPr lang="en-US" sz="1050"/>
              <a:t>Laser Class 1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BA1F4F5C-042A-5001-3A21-93D851017654}"/>
              </a:ext>
            </a:extLst>
          </p:cNvPr>
          <p:cNvSpPr/>
          <p:nvPr/>
        </p:nvSpPr>
        <p:spPr>
          <a:xfrm>
            <a:off x="783610" y="4040390"/>
            <a:ext cx="3355879" cy="4401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Application parameter</a:t>
            </a:r>
          </a:p>
          <a:p>
            <a:pPr algn="ctr"/>
            <a:r>
              <a:rPr lang="en-US" sz="1050"/>
              <a:t>Energy</a:t>
            </a: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9022DFE7-4000-3931-2FAC-5E3ADAD5CAAD}"/>
              </a:ext>
            </a:extLst>
          </p:cNvPr>
          <p:cNvSpPr/>
          <p:nvPr/>
        </p:nvSpPr>
        <p:spPr>
          <a:xfrm>
            <a:off x="5263678" y="3988251"/>
            <a:ext cx="1301102" cy="5444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Application parameter </a:t>
            </a:r>
          </a:p>
          <a:p>
            <a:pPr algn="ctr"/>
            <a:r>
              <a:rPr lang="en-US" sz="1050"/>
              <a:t>Energy / %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B99D110B-A395-63A1-026A-9519002AB802}"/>
              </a:ext>
            </a:extLst>
          </p:cNvPr>
          <p:cNvSpPr/>
          <p:nvPr/>
        </p:nvSpPr>
        <p:spPr>
          <a:xfrm>
            <a:off x="6776733" y="3344363"/>
            <a:ext cx="1301102" cy="4546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err="1"/>
              <a:t>cw</a:t>
            </a:r>
            <a:r>
              <a:rPr lang="en-US" sz="1050"/>
              <a:t> laser</a:t>
            </a:r>
          </a:p>
          <a:p>
            <a:pPr algn="ctr"/>
            <a:r>
              <a:rPr lang="en-US" sz="1050"/>
              <a:t>Laser class 4</a:t>
            </a: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A8368F21-F8B7-7FFA-64EF-CB225B48EC23}"/>
              </a:ext>
            </a:extLst>
          </p:cNvPr>
          <p:cNvSpPr/>
          <p:nvPr/>
        </p:nvSpPr>
        <p:spPr>
          <a:xfrm>
            <a:off x="8911750" y="3294679"/>
            <a:ext cx="2625161" cy="46608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err="1"/>
              <a:t>cw</a:t>
            </a:r>
            <a:r>
              <a:rPr lang="en-US" sz="1050"/>
              <a:t> laser</a:t>
            </a:r>
          </a:p>
          <a:p>
            <a:pPr algn="ctr"/>
            <a:r>
              <a:rPr lang="en-US" sz="1050"/>
              <a:t>Laser class 4</a:t>
            </a:r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571B3649-6FB3-3949-C1EA-DC82DB31331A}"/>
              </a:ext>
            </a:extLst>
          </p:cNvPr>
          <p:cNvSpPr/>
          <p:nvPr/>
        </p:nvSpPr>
        <p:spPr>
          <a:xfrm>
            <a:off x="6776733" y="3988250"/>
            <a:ext cx="1301102" cy="782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Application parameter </a:t>
            </a:r>
          </a:p>
          <a:p>
            <a:pPr algn="ctr"/>
            <a:r>
              <a:rPr lang="en-US" sz="1050"/>
              <a:t>Power – Time (pulse duration)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ACDD8AE-9459-5DD9-7604-DD4C7A2B25CA}"/>
              </a:ext>
            </a:extLst>
          </p:cNvPr>
          <p:cNvSpPr/>
          <p:nvPr/>
        </p:nvSpPr>
        <p:spPr>
          <a:xfrm>
            <a:off x="8930017" y="4019594"/>
            <a:ext cx="2625161" cy="46608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Application parameter </a:t>
            </a:r>
          </a:p>
          <a:p>
            <a:pPr algn="ctr"/>
            <a:r>
              <a:rPr lang="en-US" sz="1050"/>
              <a:t>Power – Time (pulse duration)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3739CB09-F39B-215F-FC10-F9933950A58C}"/>
              </a:ext>
            </a:extLst>
          </p:cNvPr>
          <p:cNvSpPr/>
          <p:nvPr/>
        </p:nvSpPr>
        <p:spPr>
          <a:xfrm>
            <a:off x="5263678" y="4858027"/>
            <a:ext cx="2805820" cy="5444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Fiber guided lasers</a:t>
            </a:r>
          </a:p>
          <a:p>
            <a:pPr algn="ctr"/>
            <a:r>
              <a:rPr lang="en-US" sz="1050"/>
              <a:t>Consumables (Ophthalmic Probes)</a:t>
            </a: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BEADF29F-9EEB-CA76-8854-8CB995E34C32}"/>
              </a:ext>
            </a:extLst>
          </p:cNvPr>
          <p:cNvSpPr/>
          <p:nvPr/>
        </p:nvSpPr>
        <p:spPr>
          <a:xfrm>
            <a:off x="8930017" y="4851902"/>
            <a:ext cx="1105904" cy="87189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Fiber guided lasers</a:t>
            </a:r>
          </a:p>
          <a:p>
            <a:pPr algn="ctr"/>
            <a:r>
              <a:rPr lang="en-US" sz="1050" dirty="0"/>
              <a:t>Consumables (Endo Probes)</a:t>
            </a:r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DDFB1AFC-B120-DB19-6A43-1C990D8BD89C}"/>
              </a:ext>
            </a:extLst>
          </p:cNvPr>
          <p:cNvSpPr/>
          <p:nvPr/>
        </p:nvSpPr>
        <p:spPr>
          <a:xfrm>
            <a:off x="10320752" y="4851901"/>
            <a:ext cx="1234426" cy="87189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Free beam application via slit lamp</a:t>
            </a: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2A544402-ED89-A4E9-F20B-37F24CBA180F}"/>
              </a:ext>
            </a:extLst>
          </p:cNvPr>
          <p:cNvSpPr/>
          <p:nvPr/>
        </p:nvSpPr>
        <p:spPr>
          <a:xfrm>
            <a:off x="784820" y="4857016"/>
            <a:ext cx="3322705" cy="4401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Free beam application via slit lamp</a:t>
            </a:r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354A7214-8210-DAFD-99F5-C65FF1BCF2E8}"/>
              </a:ext>
            </a:extLst>
          </p:cNvPr>
          <p:cNvSpPr/>
          <p:nvPr/>
        </p:nvSpPr>
        <p:spPr>
          <a:xfrm>
            <a:off x="784821" y="5518996"/>
            <a:ext cx="1043980" cy="4401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400 µm spot size, fix</a:t>
            </a: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3CAB6326-21EE-5C13-4742-2EA38A9E481F}"/>
              </a:ext>
            </a:extLst>
          </p:cNvPr>
          <p:cNvSpPr/>
          <p:nvPr/>
        </p:nvSpPr>
        <p:spPr>
          <a:xfrm>
            <a:off x="1939975" y="5518996"/>
            <a:ext cx="1104900" cy="4401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Focused spot size &lt; 10 µm, fix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2DCCED9B-E204-D76C-A5AF-8019F1A2086C}"/>
              </a:ext>
            </a:extLst>
          </p:cNvPr>
          <p:cNvSpPr/>
          <p:nvPr/>
        </p:nvSpPr>
        <p:spPr>
          <a:xfrm>
            <a:off x="10254076" y="5769067"/>
            <a:ext cx="1301102" cy="87189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Variable spot size </a:t>
            </a:r>
          </a:p>
          <a:p>
            <a:pPr algn="ctr"/>
            <a:r>
              <a:rPr lang="en-US" sz="1050" dirty="0"/>
              <a:t>50 – 600 µm</a:t>
            </a:r>
          </a:p>
        </p:txBody>
      </p:sp>
    </p:spTree>
    <p:extLst>
      <p:ext uri="{BB962C8B-B14F-4D97-AF65-F5344CB8AC3E}">
        <p14:creationId xmlns:p14="http://schemas.microsoft.com/office/powerpoint/2010/main" val="359907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6" grpId="0" animBg="1"/>
      <p:bldP spid="17" grpId="0" animBg="1"/>
      <p:bldP spid="35" grpId="0" animBg="1"/>
      <p:bldP spid="36" grpId="0" animBg="1"/>
      <p:bldP spid="37" grpId="0" animBg="1"/>
      <p:bldP spid="32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62A55-BF52-9FAF-BAEB-943F6135C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6F390D2-262D-FA36-5034-D3BC909096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Product Lines – Categorization – Indications</a:t>
            </a:r>
          </a:p>
          <a:p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723893-1F41-8ED3-6C66-A072E6A3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Sales Training – Portfolio Ophthalmology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2AFAE-0881-77B5-913B-A02F29F58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102" y="1080422"/>
            <a:ext cx="8579796" cy="3239401"/>
          </a:xfrm>
          <a:prstGeom prst="rect">
            <a:avLst/>
          </a:prstGeom>
        </p:spPr>
      </p:pic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9B5AD5E1-496F-EAF8-C901-59D98A0DBE29}"/>
              </a:ext>
            </a:extLst>
          </p:cNvPr>
          <p:cNvSpPr/>
          <p:nvPr/>
        </p:nvSpPr>
        <p:spPr>
          <a:xfrm>
            <a:off x="1806102" y="2410252"/>
            <a:ext cx="982494" cy="2496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Cito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D7E6DE9D-5AF8-F509-6316-CDEFF33D8AD3}"/>
              </a:ext>
            </a:extLst>
          </p:cNvPr>
          <p:cNvSpPr/>
          <p:nvPr/>
        </p:nvSpPr>
        <p:spPr>
          <a:xfrm>
            <a:off x="4675461" y="1366290"/>
            <a:ext cx="993725" cy="2496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Q-Las</a:t>
            </a: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BE7B7723-BD1A-AC49-81D4-7D3B79297F81}"/>
              </a:ext>
            </a:extLst>
          </p:cNvPr>
          <p:cNvSpPr/>
          <p:nvPr/>
        </p:nvSpPr>
        <p:spPr>
          <a:xfrm>
            <a:off x="3789560" y="3376201"/>
            <a:ext cx="1085328" cy="2567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Cobra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184DA2ED-1729-FB0F-FC87-179AEB2FDD25}"/>
              </a:ext>
            </a:extLst>
          </p:cNvPr>
          <p:cNvSpPr/>
          <p:nvPr/>
        </p:nvSpPr>
        <p:spPr>
          <a:xfrm>
            <a:off x="5264009" y="4047389"/>
            <a:ext cx="1085329" cy="3666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CETUS</a:t>
            </a:r>
          </a:p>
          <a:p>
            <a:pPr algn="ctr"/>
            <a:r>
              <a:rPr lang="en-US" sz="1050" err="1"/>
              <a:t>NanoLaser</a:t>
            </a:r>
            <a:endParaRPr lang="en-US" sz="1050"/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6B134E2C-1C95-CF22-4CDB-D5747169D49C}"/>
              </a:ext>
            </a:extLst>
          </p:cNvPr>
          <p:cNvSpPr/>
          <p:nvPr/>
        </p:nvSpPr>
        <p:spPr>
          <a:xfrm>
            <a:off x="7948007" y="3635164"/>
            <a:ext cx="878935" cy="2567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FOX IV 810</a:t>
            </a: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456A38E0-7698-EB43-8450-8F67F0699185}"/>
              </a:ext>
            </a:extLst>
          </p:cNvPr>
          <p:cNvSpPr/>
          <p:nvPr/>
        </p:nvSpPr>
        <p:spPr>
          <a:xfrm>
            <a:off x="7948007" y="2194648"/>
            <a:ext cx="754406" cy="247918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FOX 514</a:t>
            </a:r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C3C24D32-2EA0-8B3E-DA41-5008D3B7E4C4}"/>
              </a:ext>
            </a:extLst>
          </p:cNvPr>
          <p:cNvSpPr/>
          <p:nvPr/>
        </p:nvSpPr>
        <p:spPr>
          <a:xfrm>
            <a:off x="9478583" y="2066197"/>
            <a:ext cx="1164280" cy="252410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Classic 514</a:t>
            </a:r>
          </a:p>
        </p:txBody>
      </p:sp>
      <p:pic>
        <p:nvPicPr>
          <p:cNvPr id="35" name="Grafik 34" descr="Ein Bild, das Kreis, Screenshot, Fraktalkunst, Farbigkeit enthält.&#10;&#10;KI-generierte Inhalte können fehlerhaft sein.">
            <a:extLst>
              <a:ext uri="{FF2B5EF4-FFF2-40B4-BE49-F238E27FC236}">
                <a16:creationId xmlns:a16="http://schemas.microsoft.com/office/drawing/2014/main" id="{D4F24C7C-36F4-F856-839D-2222B494D6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73" t="26022" r="23419" b="22637"/>
          <a:stretch>
            <a:fillRect/>
          </a:stretch>
        </p:blipFill>
        <p:spPr>
          <a:xfrm>
            <a:off x="6893871" y="4319822"/>
            <a:ext cx="2490281" cy="2431398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20FA1601-EB96-F34B-352F-30FECF43CAFA}"/>
              </a:ext>
            </a:extLst>
          </p:cNvPr>
          <p:cNvCxnSpPr>
            <a:cxnSpLocks/>
          </p:cNvCxnSpPr>
          <p:nvPr/>
        </p:nvCxnSpPr>
        <p:spPr>
          <a:xfrm>
            <a:off x="7699544" y="976704"/>
            <a:ext cx="0" cy="5774516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2FD239A8-4C8F-A6D2-ECD4-A612BB8330CC}"/>
              </a:ext>
            </a:extLst>
          </p:cNvPr>
          <p:cNvSpPr txBox="1"/>
          <p:nvPr/>
        </p:nvSpPr>
        <p:spPr>
          <a:xfrm>
            <a:off x="2814244" y="5761811"/>
            <a:ext cx="4075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Anterior segment  </a:t>
            </a:r>
          </a:p>
          <a:p>
            <a:pPr algn="r"/>
            <a:r>
              <a:rPr lang="en-US"/>
              <a:t>of the eye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16D5A6-2143-F9ED-AD22-46423C8FDE46}"/>
              </a:ext>
            </a:extLst>
          </p:cNvPr>
          <p:cNvSpPr txBox="1"/>
          <p:nvPr/>
        </p:nvSpPr>
        <p:spPr>
          <a:xfrm>
            <a:off x="9377756" y="5781724"/>
            <a:ext cx="4075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Posterior segment  </a:t>
            </a:r>
          </a:p>
          <a:p>
            <a:r>
              <a:rPr lang="en-US"/>
              <a:t>of the eye</a:t>
            </a:r>
          </a:p>
        </p:txBody>
      </p:sp>
    </p:spTree>
    <p:extLst>
      <p:ext uri="{BB962C8B-B14F-4D97-AF65-F5344CB8AC3E}">
        <p14:creationId xmlns:p14="http://schemas.microsoft.com/office/powerpoint/2010/main" val="261316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79265-4C6C-3CD8-CC50-DB60CED61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2B007B1-67B9-F2FE-697E-15D94CDB5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Product Lines – Categorization – Indications</a:t>
            </a:r>
          </a:p>
          <a:p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1F9121B-4966-3FD2-26A8-AC6703599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Sales Training – Portfolio Ophthalmology </a:t>
            </a:r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723DEA75-C15B-AFFF-EF10-653F1BFC575C}"/>
              </a:ext>
            </a:extLst>
          </p:cNvPr>
          <p:cNvSpPr/>
          <p:nvPr/>
        </p:nvSpPr>
        <p:spPr>
          <a:xfrm>
            <a:off x="1140606" y="1200027"/>
            <a:ext cx="772944" cy="2524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Cito</a:t>
            </a: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7F255076-3334-9900-A8E9-2058B888E0A9}"/>
              </a:ext>
            </a:extLst>
          </p:cNvPr>
          <p:cNvSpPr/>
          <p:nvPr/>
        </p:nvSpPr>
        <p:spPr>
          <a:xfrm>
            <a:off x="1140606" y="1726020"/>
            <a:ext cx="772944" cy="8364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Q-Las</a:t>
            </a: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C544B162-CD5A-393E-A52C-13F104120E2B}"/>
              </a:ext>
            </a:extLst>
          </p:cNvPr>
          <p:cNvSpPr/>
          <p:nvPr/>
        </p:nvSpPr>
        <p:spPr>
          <a:xfrm rot="16200000">
            <a:off x="203193" y="1755024"/>
            <a:ext cx="1362404" cy="2524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Cobra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7ACE0FA7-FF1D-F40E-C735-10229461100B}"/>
              </a:ext>
            </a:extLst>
          </p:cNvPr>
          <p:cNvSpPr/>
          <p:nvPr/>
        </p:nvSpPr>
        <p:spPr>
          <a:xfrm>
            <a:off x="753730" y="2787181"/>
            <a:ext cx="1159820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CETUS</a:t>
            </a:r>
          </a:p>
          <a:p>
            <a:pPr algn="ctr"/>
            <a:r>
              <a:rPr lang="en-US" sz="1100" err="1"/>
              <a:t>NanoLaser</a:t>
            </a:r>
            <a:endParaRPr lang="en-US" sz="1100"/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2A5780DA-6E3F-B346-CD1E-307965CDBFE1}"/>
              </a:ext>
            </a:extLst>
          </p:cNvPr>
          <p:cNvSpPr/>
          <p:nvPr/>
        </p:nvSpPr>
        <p:spPr>
          <a:xfrm>
            <a:off x="753730" y="3608850"/>
            <a:ext cx="1159820" cy="148324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FOX IV 810</a:t>
            </a: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2315C039-14B4-2028-51AD-817A407DD540}"/>
              </a:ext>
            </a:extLst>
          </p:cNvPr>
          <p:cNvSpPr/>
          <p:nvPr/>
        </p:nvSpPr>
        <p:spPr>
          <a:xfrm>
            <a:off x="770682" y="5476293"/>
            <a:ext cx="1142868" cy="46619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FOX 514</a:t>
            </a: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D108369F-C78D-3331-1ED7-2AF27AB80519}"/>
              </a:ext>
            </a:extLst>
          </p:cNvPr>
          <p:cNvSpPr/>
          <p:nvPr/>
        </p:nvSpPr>
        <p:spPr>
          <a:xfrm>
            <a:off x="761757" y="6165810"/>
            <a:ext cx="1142868" cy="49003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Classic 514</a:t>
            </a:r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396E9A14-6221-AE38-BE6F-8F6C9E00531E}"/>
              </a:ext>
            </a:extLst>
          </p:cNvPr>
          <p:cNvSpPr/>
          <p:nvPr/>
        </p:nvSpPr>
        <p:spPr>
          <a:xfrm>
            <a:off x="1989045" y="1200029"/>
            <a:ext cx="2468615" cy="2507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SLT – Selective Laser Trabeculoplasty</a:t>
            </a:r>
          </a:p>
        </p:txBody>
      </p: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7FF86D21-86AB-1448-ECEA-BBBA532A2A77}"/>
              </a:ext>
            </a:extLst>
          </p:cNvPr>
          <p:cNvSpPr/>
          <p:nvPr/>
        </p:nvSpPr>
        <p:spPr>
          <a:xfrm>
            <a:off x="1989045" y="1717984"/>
            <a:ext cx="2468614" cy="4832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Capsulotomy</a:t>
            </a:r>
          </a:p>
        </p:txBody>
      </p: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937FFCDF-87E1-A340-885E-9A02F9BAB596}"/>
              </a:ext>
            </a:extLst>
          </p:cNvPr>
          <p:cNvSpPr/>
          <p:nvPr/>
        </p:nvSpPr>
        <p:spPr>
          <a:xfrm>
            <a:off x="1989045" y="2321781"/>
            <a:ext cx="2468614" cy="2460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Iridotomy</a:t>
            </a:r>
          </a:p>
        </p:txBody>
      </p:sp>
      <p:sp>
        <p:nvSpPr>
          <p:cNvPr id="46" name="Rechteck: abgerundete Ecken 45">
            <a:extLst>
              <a:ext uri="{FF2B5EF4-FFF2-40B4-BE49-F238E27FC236}">
                <a16:creationId xmlns:a16="http://schemas.microsoft.com/office/drawing/2014/main" id="{EC6AB4FB-A875-75E6-BFB3-DD9343CEB8A1}"/>
              </a:ext>
            </a:extLst>
          </p:cNvPr>
          <p:cNvSpPr/>
          <p:nvPr/>
        </p:nvSpPr>
        <p:spPr>
          <a:xfrm>
            <a:off x="4536812" y="1200028"/>
            <a:ext cx="2468615" cy="2507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Glaucoma (Open angle)</a:t>
            </a:r>
          </a:p>
        </p:txBody>
      </p: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7D993CC7-BA66-E109-2DAF-39EAC56CCAD2}"/>
              </a:ext>
            </a:extLst>
          </p:cNvPr>
          <p:cNvSpPr/>
          <p:nvPr/>
        </p:nvSpPr>
        <p:spPr>
          <a:xfrm>
            <a:off x="4536812" y="1713264"/>
            <a:ext cx="2468615" cy="4880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PCO</a:t>
            </a:r>
          </a:p>
          <a:p>
            <a:pPr algn="ctr"/>
            <a:r>
              <a:rPr lang="en-US" sz="1100"/>
              <a:t> (posterior-capsule opacification) aka secondary cataract</a:t>
            </a:r>
          </a:p>
        </p:txBody>
      </p: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80CB34BC-96E0-A14F-4B85-85ECEE058D52}"/>
              </a:ext>
            </a:extLst>
          </p:cNvPr>
          <p:cNvSpPr/>
          <p:nvPr/>
        </p:nvSpPr>
        <p:spPr>
          <a:xfrm>
            <a:off x="4523616" y="2321781"/>
            <a:ext cx="2468615" cy="2507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Glaucoma (angle-closure)</a:t>
            </a:r>
          </a:p>
        </p:txBody>
      </p:sp>
      <p:sp>
        <p:nvSpPr>
          <p:cNvPr id="49" name="Rechteck: abgerundete Ecken 48">
            <a:extLst>
              <a:ext uri="{FF2B5EF4-FFF2-40B4-BE49-F238E27FC236}">
                <a16:creationId xmlns:a16="http://schemas.microsoft.com/office/drawing/2014/main" id="{1DF038BD-9D1C-B5E7-8011-E5D7644F2B5A}"/>
              </a:ext>
            </a:extLst>
          </p:cNvPr>
          <p:cNvSpPr/>
          <p:nvPr/>
        </p:nvSpPr>
        <p:spPr>
          <a:xfrm>
            <a:off x="7084580" y="1200027"/>
            <a:ext cx="1682708" cy="2507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Trabecular Meshwork</a:t>
            </a:r>
          </a:p>
        </p:txBody>
      </p:sp>
      <p:sp>
        <p:nvSpPr>
          <p:cNvPr id="50" name="Rechteck: abgerundete Ecken 49">
            <a:extLst>
              <a:ext uri="{FF2B5EF4-FFF2-40B4-BE49-F238E27FC236}">
                <a16:creationId xmlns:a16="http://schemas.microsoft.com/office/drawing/2014/main" id="{881ED63F-B2FC-29A9-A920-E9A5079E6F49}"/>
              </a:ext>
            </a:extLst>
          </p:cNvPr>
          <p:cNvSpPr/>
          <p:nvPr/>
        </p:nvSpPr>
        <p:spPr>
          <a:xfrm>
            <a:off x="7084580" y="1726022"/>
            <a:ext cx="1682708" cy="4752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Posterior capsule membrane</a:t>
            </a:r>
          </a:p>
        </p:txBody>
      </p:sp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DBA4EBEB-7AD7-07DC-12A0-315389B4D249}"/>
              </a:ext>
            </a:extLst>
          </p:cNvPr>
          <p:cNvSpPr/>
          <p:nvPr/>
        </p:nvSpPr>
        <p:spPr>
          <a:xfrm>
            <a:off x="7084580" y="2314921"/>
            <a:ext cx="1682708" cy="2529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Iris</a:t>
            </a:r>
          </a:p>
        </p:txBody>
      </p:sp>
      <p:sp>
        <p:nvSpPr>
          <p:cNvPr id="52" name="Rechteck: abgerundete Ecken 51">
            <a:extLst>
              <a:ext uri="{FF2B5EF4-FFF2-40B4-BE49-F238E27FC236}">
                <a16:creationId xmlns:a16="http://schemas.microsoft.com/office/drawing/2014/main" id="{DC66E548-2FE2-FF11-3062-F81BC3690E9E}"/>
              </a:ext>
            </a:extLst>
          </p:cNvPr>
          <p:cNvSpPr/>
          <p:nvPr/>
        </p:nvSpPr>
        <p:spPr>
          <a:xfrm>
            <a:off x="1989044" y="2801772"/>
            <a:ext cx="2468613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Photofragmentation</a:t>
            </a:r>
          </a:p>
          <a:p>
            <a:pPr algn="ctr"/>
            <a:r>
              <a:rPr lang="en-US" sz="1100"/>
              <a:t>of lens nucleus</a:t>
            </a:r>
          </a:p>
        </p:txBody>
      </p:sp>
      <p:sp>
        <p:nvSpPr>
          <p:cNvPr id="53" name="Rechteck: abgerundete Ecken 52">
            <a:extLst>
              <a:ext uri="{FF2B5EF4-FFF2-40B4-BE49-F238E27FC236}">
                <a16:creationId xmlns:a16="http://schemas.microsoft.com/office/drawing/2014/main" id="{366263B9-B651-092A-1AAF-3DD4306C1FB5}"/>
              </a:ext>
            </a:extLst>
          </p:cNvPr>
          <p:cNvSpPr/>
          <p:nvPr/>
        </p:nvSpPr>
        <p:spPr>
          <a:xfrm>
            <a:off x="4533151" y="2801771"/>
            <a:ext cx="2468613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Cataract (</a:t>
            </a:r>
            <a:r>
              <a:rPr lang="en-US" sz="1100"/>
              <a:t>soft-medium nucleus)</a:t>
            </a:r>
          </a:p>
          <a:p>
            <a:pPr algn="ctr"/>
            <a:r>
              <a:rPr lang="en-US" sz="1100" dirty="0"/>
              <a:t>Refractive Lens Exchange (RLE)</a:t>
            </a:r>
          </a:p>
        </p:txBody>
      </p:sp>
      <p:sp>
        <p:nvSpPr>
          <p:cNvPr id="54" name="Rechteck: abgerundete Ecken 53">
            <a:extLst>
              <a:ext uri="{FF2B5EF4-FFF2-40B4-BE49-F238E27FC236}">
                <a16:creationId xmlns:a16="http://schemas.microsoft.com/office/drawing/2014/main" id="{D1531248-2F18-DB5B-3DFE-387F43DC8431}"/>
              </a:ext>
            </a:extLst>
          </p:cNvPr>
          <p:cNvSpPr/>
          <p:nvPr/>
        </p:nvSpPr>
        <p:spPr>
          <a:xfrm>
            <a:off x="7046192" y="2809360"/>
            <a:ext cx="1682708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lens</a:t>
            </a:r>
          </a:p>
        </p:txBody>
      </p:sp>
      <p:sp>
        <p:nvSpPr>
          <p:cNvPr id="55" name="Rechteck: abgerundete Ecken 54">
            <a:extLst>
              <a:ext uri="{FF2B5EF4-FFF2-40B4-BE49-F238E27FC236}">
                <a16:creationId xmlns:a16="http://schemas.microsoft.com/office/drawing/2014/main" id="{60E7E0C7-BC17-2CA2-1A9A-2BB0778DE5B8}"/>
              </a:ext>
            </a:extLst>
          </p:cNvPr>
          <p:cNvSpPr/>
          <p:nvPr/>
        </p:nvSpPr>
        <p:spPr>
          <a:xfrm>
            <a:off x="1989043" y="3603424"/>
            <a:ext cx="2468613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Cyclophotocoagulation</a:t>
            </a:r>
          </a:p>
          <a:p>
            <a:pPr algn="ctr"/>
            <a:r>
              <a:rPr lang="en-US" sz="1100"/>
              <a:t>(CPC – </a:t>
            </a:r>
            <a:r>
              <a:rPr lang="en-US" sz="1100" err="1"/>
              <a:t>sCPC</a:t>
            </a:r>
            <a:r>
              <a:rPr lang="en-US" sz="1100"/>
              <a:t> - µCPC)</a:t>
            </a:r>
          </a:p>
        </p:txBody>
      </p:sp>
      <p:sp>
        <p:nvSpPr>
          <p:cNvPr id="56" name="Rechteck: abgerundete Ecken 55">
            <a:extLst>
              <a:ext uri="{FF2B5EF4-FFF2-40B4-BE49-F238E27FC236}">
                <a16:creationId xmlns:a16="http://schemas.microsoft.com/office/drawing/2014/main" id="{BEEC4A0B-3AC5-B208-B4CF-2B26D34BA71A}"/>
              </a:ext>
            </a:extLst>
          </p:cNvPr>
          <p:cNvSpPr/>
          <p:nvPr/>
        </p:nvSpPr>
        <p:spPr>
          <a:xfrm>
            <a:off x="4533151" y="3603423"/>
            <a:ext cx="2468613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Glaucoma (open angle)</a:t>
            </a:r>
          </a:p>
        </p:txBody>
      </p:sp>
      <p:sp>
        <p:nvSpPr>
          <p:cNvPr id="57" name="Rechteck: abgerundete Ecken 56">
            <a:extLst>
              <a:ext uri="{FF2B5EF4-FFF2-40B4-BE49-F238E27FC236}">
                <a16:creationId xmlns:a16="http://schemas.microsoft.com/office/drawing/2014/main" id="{09DED5EF-27FA-0F7E-9B7A-6902CAFC0613}"/>
              </a:ext>
            </a:extLst>
          </p:cNvPr>
          <p:cNvSpPr/>
          <p:nvPr/>
        </p:nvSpPr>
        <p:spPr>
          <a:xfrm>
            <a:off x="7067820" y="3603422"/>
            <a:ext cx="1682708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Ciliary body (processes and muscle)</a:t>
            </a: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3A7127FF-0FE0-CCD0-EEAC-81F1082A693C}"/>
              </a:ext>
            </a:extLst>
          </p:cNvPr>
          <p:cNvSpPr/>
          <p:nvPr/>
        </p:nvSpPr>
        <p:spPr>
          <a:xfrm>
            <a:off x="1989042" y="4160060"/>
            <a:ext cx="2468613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Retinal coagulation by </a:t>
            </a:r>
          </a:p>
          <a:p>
            <a:pPr algn="ctr"/>
            <a:r>
              <a:rPr lang="en-US" sz="1100"/>
              <a:t>Endo Probes (invasive)</a:t>
            </a:r>
          </a:p>
          <a:p>
            <a:pPr algn="ctr"/>
            <a:r>
              <a:rPr lang="en-US" sz="1100"/>
              <a:t>LIO (non-invasive)</a:t>
            </a:r>
          </a:p>
        </p:txBody>
      </p:sp>
      <p:sp>
        <p:nvSpPr>
          <p:cNvPr id="59" name="Rechteck: abgerundete Ecken 58">
            <a:extLst>
              <a:ext uri="{FF2B5EF4-FFF2-40B4-BE49-F238E27FC236}">
                <a16:creationId xmlns:a16="http://schemas.microsoft.com/office/drawing/2014/main" id="{BC5B7148-EFF0-8AB4-9540-C30A31877E19}"/>
              </a:ext>
            </a:extLst>
          </p:cNvPr>
          <p:cNvSpPr/>
          <p:nvPr/>
        </p:nvSpPr>
        <p:spPr>
          <a:xfrm>
            <a:off x="4533151" y="4160060"/>
            <a:ext cx="2468613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Retinal detachment, bleeding, holes</a:t>
            </a:r>
          </a:p>
          <a:p>
            <a:pPr algn="ctr"/>
            <a:r>
              <a:rPr lang="en-US" sz="1100"/>
              <a:t>Retinopathy of prematurity (ROP)</a:t>
            </a:r>
          </a:p>
        </p:txBody>
      </p:sp>
      <p:sp>
        <p:nvSpPr>
          <p:cNvPr id="60" name="Rechteck: abgerundete Ecken 59">
            <a:extLst>
              <a:ext uri="{FF2B5EF4-FFF2-40B4-BE49-F238E27FC236}">
                <a16:creationId xmlns:a16="http://schemas.microsoft.com/office/drawing/2014/main" id="{68EC16D0-6D26-4AB3-DCA1-83F497DAD5B6}"/>
              </a:ext>
            </a:extLst>
          </p:cNvPr>
          <p:cNvSpPr/>
          <p:nvPr/>
        </p:nvSpPr>
        <p:spPr>
          <a:xfrm>
            <a:off x="7077260" y="4167838"/>
            <a:ext cx="1682708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Retina</a:t>
            </a:r>
          </a:p>
        </p:txBody>
      </p:sp>
      <p:sp>
        <p:nvSpPr>
          <p:cNvPr id="61" name="Rechteck: abgerundete Ecken 60">
            <a:extLst>
              <a:ext uri="{FF2B5EF4-FFF2-40B4-BE49-F238E27FC236}">
                <a16:creationId xmlns:a16="http://schemas.microsoft.com/office/drawing/2014/main" id="{F5C1F42F-3692-1E05-2D52-1CE5619EA4FE}"/>
              </a:ext>
            </a:extLst>
          </p:cNvPr>
          <p:cNvSpPr/>
          <p:nvPr/>
        </p:nvSpPr>
        <p:spPr>
          <a:xfrm>
            <a:off x="2023266" y="5452456"/>
            <a:ext cx="2446881" cy="49003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Retinal coagulation by 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Endo Probes (invasive)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LIO (non-invasive)</a:t>
            </a:r>
          </a:p>
        </p:txBody>
      </p:sp>
      <p:sp>
        <p:nvSpPr>
          <p:cNvPr id="62" name="Rechteck: abgerundete Ecken 61">
            <a:extLst>
              <a:ext uri="{FF2B5EF4-FFF2-40B4-BE49-F238E27FC236}">
                <a16:creationId xmlns:a16="http://schemas.microsoft.com/office/drawing/2014/main" id="{DC30EEB4-3CB7-9791-E1E6-B5E6A89628B9}"/>
              </a:ext>
            </a:extLst>
          </p:cNvPr>
          <p:cNvSpPr/>
          <p:nvPr/>
        </p:nvSpPr>
        <p:spPr>
          <a:xfrm>
            <a:off x="4567376" y="5452455"/>
            <a:ext cx="2446881" cy="49003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Retinal detachment, bleeding, holes</a:t>
            </a:r>
          </a:p>
          <a:p>
            <a:pPr algn="ctr"/>
            <a:r>
              <a:rPr lang="en-US" sz="1100"/>
              <a:t>Retinopathy of prematurity (ROP)</a:t>
            </a:r>
          </a:p>
        </p:txBody>
      </p:sp>
      <p:sp>
        <p:nvSpPr>
          <p:cNvPr id="63" name="Rechteck: abgerundete Ecken 62">
            <a:extLst>
              <a:ext uri="{FF2B5EF4-FFF2-40B4-BE49-F238E27FC236}">
                <a16:creationId xmlns:a16="http://schemas.microsoft.com/office/drawing/2014/main" id="{86608881-793C-DBD0-5449-A0A06D0228E5}"/>
              </a:ext>
            </a:extLst>
          </p:cNvPr>
          <p:cNvSpPr/>
          <p:nvPr/>
        </p:nvSpPr>
        <p:spPr>
          <a:xfrm>
            <a:off x="7111486" y="5470238"/>
            <a:ext cx="1682709" cy="49003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Retina</a:t>
            </a:r>
          </a:p>
        </p:txBody>
      </p:sp>
      <p:sp>
        <p:nvSpPr>
          <p:cNvPr id="64" name="Rechteck: abgerundete Ecken 63">
            <a:extLst>
              <a:ext uri="{FF2B5EF4-FFF2-40B4-BE49-F238E27FC236}">
                <a16:creationId xmlns:a16="http://schemas.microsoft.com/office/drawing/2014/main" id="{5A7D8F95-47C5-D44A-532F-7ABEDA4D6BFD}"/>
              </a:ext>
            </a:extLst>
          </p:cNvPr>
          <p:cNvSpPr/>
          <p:nvPr/>
        </p:nvSpPr>
        <p:spPr>
          <a:xfrm>
            <a:off x="2023266" y="6148029"/>
            <a:ext cx="2446881" cy="49003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Retinal coagulation and retinal </a:t>
            </a:r>
            <a:r>
              <a:rPr lang="en-US" sz="1100" err="1">
                <a:solidFill>
                  <a:schemeClr val="bg1"/>
                </a:solidFill>
              </a:rPr>
              <a:t>therapx</a:t>
            </a:r>
            <a:r>
              <a:rPr lang="en-US" sz="1100">
                <a:solidFill>
                  <a:schemeClr val="bg1"/>
                </a:solidFill>
              </a:rPr>
              <a:t> by Slit lamp (non-invasive)</a:t>
            </a:r>
          </a:p>
        </p:txBody>
      </p:sp>
      <p:sp>
        <p:nvSpPr>
          <p:cNvPr id="65" name="Rechteck: abgerundete Ecken 64">
            <a:extLst>
              <a:ext uri="{FF2B5EF4-FFF2-40B4-BE49-F238E27FC236}">
                <a16:creationId xmlns:a16="http://schemas.microsoft.com/office/drawing/2014/main" id="{3985E2B3-04E5-57CF-1EEE-AB66989E558F}"/>
              </a:ext>
            </a:extLst>
          </p:cNvPr>
          <p:cNvSpPr/>
          <p:nvPr/>
        </p:nvSpPr>
        <p:spPr>
          <a:xfrm>
            <a:off x="4567376" y="6148028"/>
            <a:ext cx="2446881" cy="49003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Retinal coagulation</a:t>
            </a:r>
          </a:p>
          <a:p>
            <a:pPr algn="ctr"/>
            <a:r>
              <a:rPr lang="en-US" sz="1100"/>
              <a:t> in detachment, bleeding, holes;</a:t>
            </a:r>
          </a:p>
          <a:p>
            <a:pPr algn="ctr"/>
            <a:r>
              <a:rPr lang="en-US" sz="1100"/>
              <a:t>Retinal therapy in macular edema</a:t>
            </a:r>
          </a:p>
        </p:txBody>
      </p:sp>
      <p:sp>
        <p:nvSpPr>
          <p:cNvPr id="66" name="Rechteck: abgerundete Ecken 65">
            <a:extLst>
              <a:ext uri="{FF2B5EF4-FFF2-40B4-BE49-F238E27FC236}">
                <a16:creationId xmlns:a16="http://schemas.microsoft.com/office/drawing/2014/main" id="{59A48D65-BC23-EF6C-7AFD-9D74A05306E8}"/>
              </a:ext>
            </a:extLst>
          </p:cNvPr>
          <p:cNvSpPr/>
          <p:nvPr/>
        </p:nvSpPr>
        <p:spPr>
          <a:xfrm>
            <a:off x="7111486" y="6165811"/>
            <a:ext cx="1682709" cy="49003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Retina</a:t>
            </a:r>
          </a:p>
        </p:txBody>
      </p:sp>
      <p:sp>
        <p:nvSpPr>
          <p:cNvPr id="67" name="Rechteck: abgerundete Ecken 66">
            <a:extLst>
              <a:ext uri="{FF2B5EF4-FFF2-40B4-BE49-F238E27FC236}">
                <a16:creationId xmlns:a16="http://schemas.microsoft.com/office/drawing/2014/main" id="{CCB0DF75-E04E-1A49-B894-2E0808B0A623}"/>
              </a:ext>
            </a:extLst>
          </p:cNvPr>
          <p:cNvSpPr/>
          <p:nvPr/>
        </p:nvSpPr>
        <p:spPr>
          <a:xfrm>
            <a:off x="1989042" y="4699909"/>
            <a:ext cx="2468613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TCL-DCR (Trans-canalicular Laser assisted </a:t>
            </a:r>
            <a:r>
              <a:rPr lang="en-US" sz="1100" err="1"/>
              <a:t>Dacrycystorhinostomy</a:t>
            </a:r>
            <a:r>
              <a:rPr lang="en-US" sz="1100"/>
              <a:t>)</a:t>
            </a:r>
          </a:p>
        </p:txBody>
      </p:sp>
      <p:sp>
        <p:nvSpPr>
          <p:cNvPr id="68" name="Rechteck: abgerundete Ecken 67">
            <a:extLst>
              <a:ext uri="{FF2B5EF4-FFF2-40B4-BE49-F238E27FC236}">
                <a16:creationId xmlns:a16="http://schemas.microsoft.com/office/drawing/2014/main" id="{737AE8CF-3DF3-EB86-A154-1CB56F96CAB3}"/>
              </a:ext>
            </a:extLst>
          </p:cNvPr>
          <p:cNvSpPr/>
          <p:nvPr/>
        </p:nvSpPr>
        <p:spPr>
          <a:xfrm>
            <a:off x="4533147" y="4710380"/>
            <a:ext cx="2468613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Inflammation of lacrimal duct 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r>
              <a:rPr lang="en-US" sz="1100" dirty="0"/>
              <a:t>Tearing eye</a:t>
            </a:r>
          </a:p>
        </p:txBody>
      </p:sp>
      <p:sp>
        <p:nvSpPr>
          <p:cNvPr id="69" name="Rechteck: abgerundete Ecken 68">
            <a:extLst>
              <a:ext uri="{FF2B5EF4-FFF2-40B4-BE49-F238E27FC236}">
                <a16:creationId xmlns:a16="http://schemas.microsoft.com/office/drawing/2014/main" id="{856FD0CE-E601-0C07-4BC4-CF5C2DFBE7F2}"/>
              </a:ext>
            </a:extLst>
          </p:cNvPr>
          <p:cNvSpPr/>
          <p:nvPr/>
        </p:nvSpPr>
        <p:spPr>
          <a:xfrm>
            <a:off x="7084580" y="4704537"/>
            <a:ext cx="1709615" cy="4900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Tear duct </a:t>
            </a:r>
          </a:p>
          <a:p>
            <a:pPr algn="ctr"/>
            <a:r>
              <a:rPr lang="en-US" sz="1100"/>
              <a:t>(post-</a:t>
            </a:r>
            <a:r>
              <a:rPr lang="en-US" sz="1100" err="1"/>
              <a:t>saccale</a:t>
            </a:r>
            <a:r>
              <a:rPr lang="en-US" sz="1100"/>
              <a:t> stenosis)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860738-97A9-B139-689F-27AFAFCB7D5F}"/>
              </a:ext>
            </a:extLst>
          </p:cNvPr>
          <p:cNvGrpSpPr/>
          <p:nvPr/>
        </p:nvGrpSpPr>
        <p:grpSpPr>
          <a:xfrm>
            <a:off x="9031002" y="1200027"/>
            <a:ext cx="2817287" cy="5438032"/>
            <a:chOff x="9031002" y="1200027"/>
            <a:chExt cx="2817287" cy="5438032"/>
          </a:xfrm>
        </p:grpSpPr>
        <p:pic>
          <p:nvPicPr>
            <p:cNvPr id="35" name="Grafik 34" descr="Ein Bild, das Kreis, Screenshot, Fraktalkunst, Farbigkeit enthält.&#10;&#10;KI-generierte Inhalte können fehlerhaft sein.">
              <a:extLst>
                <a:ext uri="{FF2B5EF4-FFF2-40B4-BE49-F238E27FC236}">
                  <a16:creationId xmlns:a16="http://schemas.microsoft.com/office/drawing/2014/main" id="{2B24CFBF-81AC-5122-2558-113406D56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l="25247" r="24597"/>
            <a:stretch>
              <a:fillRect/>
            </a:stretch>
          </p:blipFill>
          <p:spPr>
            <a:xfrm>
              <a:off x="9031002" y="1200027"/>
              <a:ext cx="2817287" cy="5438032"/>
            </a:xfrm>
            <a:prstGeom prst="rect">
              <a:avLst/>
            </a:prstGeom>
          </p:spPr>
        </p:pic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E45E6212-B643-38CF-28D4-C825E515A8CF}"/>
                </a:ext>
              </a:extLst>
            </p:cNvPr>
            <p:cNvSpPr/>
            <p:nvPr/>
          </p:nvSpPr>
          <p:spPr>
            <a:xfrm>
              <a:off x="9364494" y="3663612"/>
              <a:ext cx="175098" cy="1848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21198C4E-DEEC-7A98-D165-F9533C5C8F32}"/>
                </a:ext>
              </a:extLst>
            </p:cNvPr>
            <p:cNvSpPr/>
            <p:nvPr/>
          </p:nvSpPr>
          <p:spPr>
            <a:xfrm>
              <a:off x="9401959" y="3462846"/>
              <a:ext cx="175098" cy="1848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6AD241FE-A201-C6FE-9A44-08A1B85C7660}"/>
                </a:ext>
              </a:extLst>
            </p:cNvPr>
            <p:cNvSpPr/>
            <p:nvPr/>
          </p:nvSpPr>
          <p:spPr>
            <a:xfrm>
              <a:off x="9846402" y="3947022"/>
              <a:ext cx="175098" cy="1848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347FC5E6-CEA0-B1DD-BCF8-ACA7030962DA}"/>
                </a:ext>
              </a:extLst>
            </p:cNvPr>
            <p:cNvSpPr/>
            <p:nvPr/>
          </p:nvSpPr>
          <p:spPr>
            <a:xfrm>
              <a:off x="9626996" y="3960179"/>
              <a:ext cx="175098" cy="184825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8940F960-9C31-9AB9-BEBC-87A70AB4B255}"/>
                </a:ext>
              </a:extLst>
            </p:cNvPr>
            <p:cNvSpPr/>
            <p:nvPr/>
          </p:nvSpPr>
          <p:spPr>
            <a:xfrm>
              <a:off x="9621365" y="3429000"/>
              <a:ext cx="175098" cy="184825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0CCBF6E0-76DE-8315-1FDB-C81B0E1A791A}"/>
                </a:ext>
              </a:extLst>
            </p:cNvPr>
            <p:cNvSpPr/>
            <p:nvPr/>
          </p:nvSpPr>
          <p:spPr>
            <a:xfrm>
              <a:off x="11142337" y="3242701"/>
              <a:ext cx="175098" cy="184825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C7098506-0AAE-CD61-1B29-B37DE7630262}"/>
                </a:ext>
              </a:extLst>
            </p:cNvPr>
            <p:cNvSpPr/>
            <p:nvPr/>
          </p:nvSpPr>
          <p:spPr>
            <a:xfrm>
              <a:off x="11294737" y="3395101"/>
              <a:ext cx="175098" cy="18482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9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94851-1332-D7E5-063C-2576A0655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rät, Elektronisches Gerät, Elektronik, Handy enthält.&#10;&#10;Automatisch generierte Beschreibung">
            <a:extLst>
              <a:ext uri="{FF2B5EF4-FFF2-40B4-BE49-F238E27FC236}">
                <a16:creationId xmlns:a16="http://schemas.microsoft.com/office/drawing/2014/main" id="{1CA9299F-876D-4067-1756-3891554A2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941" y="714019"/>
            <a:ext cx="8229176" cy="4628913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5CBD811-E738-71FC-89A7-F7F31B3E81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– Signature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A8F35C6-84D7-595B-ECB2-D09E0D78A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13B854-A4E5-6C26-8001-405502D0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02" y="1329170"/>
            <a:ext cx="1044329" cy="104432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2CB0649-33FE-B2CD-759D-E15F2979166C}"/>
              </a:ext>
            </a:extLst>
          </p:cNvPr>
          <p:cNvSpPr txBox="1"/>
          <p:nvPr/>
        </p:nvSpPr>
        <p:spPr>
          <a:xfrm>
            <a:off x="2513086" y="1203104"/>
            <a:ext cx="3121904" cy="599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150000"/>
              </a:lnSpc>
            </a:pPr>
            <a:r>
              <a:rPr lang="en-US" sz="1600" dirty="0">
                <a:solidFill>
                  <a:srgbClr val="032046"/>
                </a:solidFill>
              </a:rPr>
              <a:t>FOX IV 810</a:t>
            </a:r>
          </a:p>
          <a:p>
            <a:pPr lvl="1" indent="-457200">
              <a:lnSpc>
                <a:spcPct val="150000"/>
              </a:lnSpc>
            </a:pPr>
            <a:r>
              <a:rPr lang="en-US" sz="1100" dirty="0">
                <a:solidFill>
                  <a:srgbClr val="032046"/>
                </a:solidFill>
              </a:rPr>
              <a:t>Diode Laser 810 nm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046"/>
                </a:solidFill>
              </a:rPr>
              <a:t>Glaucoma treatment</a:t>
            </a:r>
          </a:p>
          <a:p>
            <a:pPr marL="1085850" lvl="3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046"/>
                </a:solidFill>
              </a:rPr>
              <a:t>CPC</a:t>
            </a:r>
          </a:p>
          <a:p>
            <a:pPr marL="1085850" lvl="3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32046"/>
                </a:solidFill>
              </a:rPr>
              <a:t>sCPC</a:t>
            </a:r>
            <a:endParaRPr lang="en-US" sz="1600" dirty="0">
              <a:solidFill>
                <a:srgbClr val="032046"/>
              </a:solidFill>
            </a:endParaRPr>
          </a:p>
          <a:p>
            <a:pPr marL="1085850" lvl="3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046"/>
                </a:solidFill>
              </a:rPr>
              <a:t>µCPC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046"/>
                </a:solidFill>
              </a:rPr>
              <a:t>Retina coagulation by use of </a:t>
            </a:r>
          </a:p>
          <a:p>
            <a:pPr marL="1085850" lvl="3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046"/>
                </a:solidFill>
              </a:rPr>
              <a:t>Endo Probes and</a:t>
            </a:r>
          </a:p>
          <a:p>
            <a:pPr marL="1085850" lvl="3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046"/>
                </a:solidFill>
              </a:rPr>
              <a:t>LIO, ROP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046"/>
                </a:solidFill>
              </a:rPr>
              <a:t>Tear Duct</a:t>
            </a:r>
          </a:p>
          <a:p>
            <a:pPr marL="1085850" lvl="3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046"/>
                </a:solidFill>
              </a:rPr>
              <a:t>DCR</a:t>
            </a:r>
          </a:p>
          <a:p>
            <a:pPr marL="457200" lvl="2">
              <a:lnSpc>
                <a:spcPct val="150000"/>
              </a:lnSpc>
            </a:pPr>
            <a:endParaRPr lang="en-US" sz="1400" dirty="0">
              <a:solidFill>
                <a:srgbClr val="032046"/>
              </a:solidFill>
            </a:endParaRP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32046"/>
              </a:solidFill>
            </a:endParaRP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32046"/>
              </a:solidFill>
            </a:endParaRP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32046"/>
              </a:solidFill>
            </a:endParaRP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32046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E995EB-29B5-2816-DB7A-3954FE8F5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245" y="2589158"/>
            <a:ext cx="1279821" cy="11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07E801B-806E-40EA-A498-BCB7CC1BC72F}"/>
              </a:ext>
            </a:extLst>
          </p:cNvPr>
          <p:cNvSpPr txBox="1"/>
          <p:nvPr/>
        </p:nvSpPr>
        <p:spPr>
          <a:xfrm>
            <a:off x="397390" y="3810105"/>
            <a:ext cx="1538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Open angle Glaucoma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9C39097-E03E-CE85-91D7-0235B96CACB1}"/>
              </a:ext>
            </a:extLst>
          </p:cNvPr>
          <p:cNvSpPr txBox="1"/>
          <p:nvPr/>
        </p:nvSpPr>
        <p:spPr>
          <a:xfrm>
            <a:off x="401497" y="6542325"/>
            <a:ext cx="1804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Retina coagulation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420A17A-5383-EA91-26B7-82139A20B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32402" r="58178" b="36487"/>
          <a:stretch>
            <a:fillRect/>
          </a:stretch>
        </p:blipFill>
        <p:spPr bwMode="auto">
          <a:xfrm>
            <a:off x="570245" y="4341404"/>
            <a:ext cx="1218263" cy="606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BCBD582-5E69-A4A4-393E-059C9FDA0FFF}"/>
              </a:ext>
            </a:extLst>
          </p:cNvPr>
          <p:cNvSpPr txBox="1"/>
          <p:nvPr/>
        </p:nvSpPr>
        <p:spPr>
          <a:xfrm>
            <a:off x="397390" y="4942338"/>
            <a:ext cx="1804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Post-</a:t>
            </a:r>
            <a:r>
              <a:rPr lang="en-US" sz="900" dirty="0" err="1"/>
              <a:t>saccal</a:t>
            </a:r>
            <a:r>
              <a:rPr lang="en-US" sz="900" dirty="0"/>
              <a:t> stenosis in tear duct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06EB3C1-179D-9C35-8071-A93CE6503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722" y="5301873"/>
            <a:ext cx="1338097" cy="124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fik 31" descr="Ein Bild, das Werkzeug, Büroausstattung, Handwerkzeug, Handwerkerkit enthält.&#10;&#10;KI-generierte Inhalte können fehlerhaft sein.">
            <a:extLst>
              <a:ext uri="{FF2B5EF4-FFF2-40B4-BE49-F238E27FC236}">
                <a16:creationId xmlns:a16="http://schemas.microsoft.com/office/drawing/2014/main" id="{609EDFD0-347D-3781-0D47-A845F2F7BD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036" t="15613" r="25345" b="37954"/>
          <a:stretch>
            <a:fillRect/>
          </a:stretch>
        </p:blipFill>
        <p:spPr>
          <a:xfrm rot="16200000">
            <a:off x="9211149" y="3395178"/>
            <a:ext cx="2664521" cy="2812535"/>
          </a:xfrm>
          <a:prstGeom prst="roundRect">
            <a:avLst>
              <a:gd name="adj" fmla="val 34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7E2AA63-09FE-96F4-A8DE-63CD64B81F6C}"/>
              </a:ext>
            </a:extLst>
          </p:cNvPr>
          <p:cNvSpPr txBox="1"/>
          <p:nvPr/>
        </p:nvSpPr>
        <p:spPr>
          <a:xfrm rot="16200000">
            <a:off x="8609099" y="5295591"/>
            <a:ext cx="18563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2"/>
                </a:solidFill>
              </a:rPr>
              <a:t>Endo Probes</a:t>
            </a:r>
          </a:p>
          <a:p>
            <a:pPr algn="r"/>
            <a:r>
              <a:rPr lang="en-US" sz="1050" dirty="0">
                <a:solidFill>
                  <a:schemeClr val="bg2"/>
                </a:solidFill>
              </a:rPr>
              <a:t>Straight &amp; curved, </a:t>
            </a:r>
          </a:p>
          <a:p>
            <a:pPr algn="r"/>
            <a:r>
              <a:rPr lang="en-US" sz="1050" dirty="0">
                <a:solidFill>
                  <a:schemeClr val="bg2"/>
                </a:solidFill>
              </a:rPr>
              <a:t>23 &amp; 25 G</a:t>
            </a:r>
          </a:p>
          <a:p>
            <a:pPr algn="r"/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8B288C4-6E58-6CD2-3F42-77830FC30DA3}"/>
              </a:ext>
            </a:extLst>
          </p:cNvPr>
          <p:cNvSpPr txBox="1"/>
          <p:nvPr/>
        </p:nvSpPr>
        <p:spPr>
          <a:xfrm>
            <a:off x="8499851" y="4513999"/>
            <a:ext cx="3121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2"/>
                </a:solidFill>
              </a:rPr>
              <a:t>µCPC Probe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077B4B7-A59A-B750-471E-1944B24ED9B4}"/>
              </a:ext>
            </a:extLst>
          </p:cNvPr>
          <p:cNvSpPr txBox="1"/>
          <p:nvPr/>
        </p:nvSpPr>
        <p:spPr>
          <a:xfrm>
            <a:off x="8499851" y="4152750"/>
            <a:ext cx="3121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>
                <a:solidFill>
                  <a:schemeClr val="bg2"/>
                </a:solidFill>
              </a:rPr>
              <a:t>Cyclo</a:t>
            </a:r>
            <a:r>
              <a:rPr lang="en-US" sz="1100" dirty="0">
                <a:solidFill>
                  <a:schemeClr val="bg2"/>
                </a:solidFill>
              </a:rPr>
              <a:t> Probe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30F92DD-790F-832B-7DBB-224BF2A6A11B}"/>
              </a:ext>
            </a:extLst>
          </p:cNvPr>
          <p:cNvSpPr txBox="1"/>
          <p:nvPr/>
        </p:nvSpPr>
        <p:spPr>
          <a:xfrm>
            <a:off x="8419493" y="3728012"/>
            <a:ext cx="3121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2"/>
                </a:solidFill>
              </a:rPr>
              <a:t>DCR Probe</a:t>
            </a:r>
          </a:p>
        </p:txBody>
      </p:sp>
    </p:spTree>
    <p:extLst>
      <p:ext uri="{BB962C8B-B14F-4D97-AF65-F5344CB8AC3E}">
        <p14:creationId xmlns:p14="http://schemas.microsoft.com/office/powerpoint/2010/main" val="334516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0DF1F-38EE-F9DF-01BF-6E1F8B0A2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0C60F0A-839D-4BE8-D86F-1D25E7AA2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– Signature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20B3F14-D11C-9FEF-204C-7B91B1604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263679-B143-1327-4D4E-309D5BF9B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02" y="1329170"/>
            <a:ext cx="1044329" cy="104432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3C78E30F-F62A-A1D2-13C5-352F5562AD08}"/>
              </a:ext>
            </a:extLst>
          </p:cNvPr>
          <p:cNvSpPr txBox="1"/>
          <p:nvPr/>
        </p:nvSpPr>
        <p:spPr>
          <a:xfrm>
            <a:off x="2513085" y="1203104"/>
            <a:ext cx="5241502" cy="5044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150000"/>
              </a:lnSpc>
            </a:pPr>
            <a:r>
              <a:rPr lang="en-US" sz="1200">
                <a:solidFill>
                  <a:srgbClr val="032046"/>
                </a:solidFill>
              </a:rPr>
              <a:t>FOX IV 810</a:t>
            </a:r>
          </a:p>
          <a:p>
            <a:pPr lvl="1" indent="-457200">
              <a:lnSpc>
                <a:spcPct val="150000"/>
              </a:lnSpc>
            </a:pPr>
            <a:r>
              <a:rPr lang="en-US" sz="1200">
                <a:solidFill>
                  <a:srgbClr val="032046"/>
                </a:solidFill>
              </a:rPr>
              <a:t>Diode Laser 810 nm</a:t>
            </a:r>
          </a:p>
          <a:p>
            <a:pPr lvl="1" indent="-457200">
              <a:lnSpc>
                <a:spcPct val="150000"/>
              </a:lnSpc>
            </a:pPr>
            <a:endParaRPr lang="en-US" sz="1200">
              <a:solidFill>
                <a:srgbClr val="032046"/>
              </a:solidFill>
            </a:endParaRPr>
          </a:p>
          <a:p>
            <a:pPr lvl="1" indent="-457200">
              <a:lnSpc>
                <a:spcPct val="150000"/>
              </a:lnSpc>
            </a:pPr>
            <a:r>
              <a:rPr lang="en-US" sz="1200" b="1">
                <a:solidFill>
                  <a:srgbClr val="032046"/>
                </a:solidFill>
              </a:rPr>
              <a:t>USPs</a:t>
            </a:r>
          </a:p>
          <a:p>
            <a:pPr lvl="1" indent="-457200">
              <a:lnSpc>
                <a:spcPct val="150000"/>
              </a:lnSpc>
            </a:pPr>
            <a:endParaRPr lang="en-US" sz="1200">
              <a:solidFill>
                <a:srgbClr val="032046"/>
              </a:solidFill>
            </a:endParaRP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Wide range of applications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Up to 8 W power output – 3 W max. in competitor devices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Most handy and lightweight device in ophthalmology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Battery-powered &amp; fully portable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Portable with product fitted transportation box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Unique simplified and effective handling of patented µCPC Probe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Advanced Energy &amp; Time Control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32046"/>
                </a:solidFill>
              </a:rPr>
              <a:t>Voice guidance available in 5 languages 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32046"/>
                </a:solidFill>
              </a:rPr>
              <a:t>Integrated metronome for application speed guidance 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32046"/>
                </a:solidFill>
              </a:rPr>
              <a:t>Protocol function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Breakthrough in Lacrimal surgery 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32046"/>
                </a:solidFill>
              </a:rPr>
              <a:t>Expands the range of applications to a new level with virtually no  competition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F88ACA9-AB7D-DF6E-6125-F95F69324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245" y="2589158"/>
            <a:ext cx="1279821" cy="11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D822358-F09E-E20E-AEC9-7DD0CF35C0F0}"/>
              </a:ext>
            </a:extLst>
          </p:cNvPr>
          <p:cNvSpPr txBox="1"/>
          <p:nvPr/>
        </p:nvSpPr>
        <p:spPr>
          <a:xfrm>
            <a:off x="397390" y="3810105"/>
            <a:ext cx="1538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Open angle Glaucoma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F38C5DF-12DD-94FE-15F3-5E8557F46645}"/>
              </a:ext>
            </a:extLst>
          </p:cNvPr>
          <p:cNvSpPr txBox="1"/>
          <p:nvPr/>
        </p:nvSpPr>
        <p:spPr>
          <a:xfrm>
            <a:off x="401497" y="6542325"/>
            <a:ext cx="1804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Retina coagulation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9769747-9EEF-50EF-DD9D-1675F691B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32402" r="58178" b="36487"/>
          <a:stretch>
            <a:fillRect/>
          </a:stretch>
        </p:blipFill>
        <p:spPr bwMode="auto">
          <a:xfrm>
            <a:off x="570245" y="4341404"/>
            <a:ext cx="1218263" cy="606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F0E8894-BE96-00AE-A35B-1002383931F3}"/>
              </a:ext>
            </a:extLst>
          </p:cNvPr>
          <p:cNvSpPr txBox="1"/>
          <p:nvPr/>
        </p:nvSpPr>
        <p:spPr>
          <a:xfrm>
            <a:off x="397390" y="4942338"/>
            <a:ext cx="1804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Post-</a:t>
            </a:r>
            <a:r>
              <a:rPr lang="en-US" sz="900" dirty="0" err="1"/>
              <a:t>saccal</a:t>
            </a:r>
            <a:r>
              <a:rPr lang="en-US" sz="900" dirty="0"/>
              <a:t> stenosis in tear duct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DE5066D-F667-5765-5493-CCD59B99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722" y="5301873"/>
            <a:ext cx="1338097" cy="124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fik 31" descr="Ein Bild, das Werkzeug, Büroausstattung, Handwerkzeug, Handwerkerkit enthält.&#10;&#10;KI-generierte Inhalte können fehlerhaft sein.">
            <a:extLst>
              <a:ext uri="{FF2B5EF4-FFF2-40B4-BE49-F238E27FC236}">
                <a16:creationId xmlns:a16="http://schemas.microsoft.com/office/drawing/2014/main" id="{2E067036-CCC7-ED9A-122E-4053829C64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036" t="15613" r="25345" b="37954"/>
          <a:stretch>
            <a:fillRect/>
          </a:stretch>
        </p:blipFill>
        <p:spPr>
          <a:xfrm rot="16200000">
            <a:off x="9463969" y="3243907"/>
            <a:ext cx="1988362" cy="2098815"/>
          </a:xfrm>
          <a:prstGeom prst="roundRect">
            <a:avLst>
              <a:gd name="adj" fmla="val 34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rafik 7" descr="Ein Bild, das Gerät, Elektronisches Gerät, Elektronik, Handy enthält.&#10;&#10;Automatisch generierte Beschreibung">
            <a:extLst>
              <a:ext uri="{FF2B5EF4-FFF2-40B4-BE49-F238E27FC236}">
                <a16:creationId xmlns:a16="http://schemas.microsoft.com/office/drawing/2014/main" id="{BCB720DA-8F6D-802A-0986-89824E9E2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1171" y="714019"/>
            <a:ext cx="6448683" cy="36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2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62EC9-186A-4C85-0AB7-6BE9ECCA6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BAFFF3A-7391-93F1-0769-8F2F2EA7BA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A.R.C. Laser – Signature Line</a:t>
            </a:r>
          </a:p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2AFA1FD-0529-EEBA-8104-3C961207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Training – Portfolio Ophthalmology </a:t>
            </a:r>
            <a:endParaRPr lang="en-US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74D151-D0F8-56DF-DD38-105370947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02" y="1329170"/>
            <a:ext cx="1044329" cy="104432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72C0F54-0EAF-D01B-2197-55B26DC9B5EF}"/>
              </a:ext>
            </a:extLst>
          </p:cNvPr>
          <p:cNvSpPr txBox="1"/>
          <p:nvPr/>
        </p:nvSpPr>
        <p:spPr>
          <a:xfrm>
            <a:off x="2513085" y="1203104"/>
            <a:ext cx="5241502" cy="3112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150000"/>
              </a:lnSpc>
            </a:pPr>
            <a:r>
              <a:rPr lang="en-US" sz="1200">
                <a:solidFill>
                  <a:srgbClr val="032046"/>
                </a:solidFill>
              </a:rPr>
              <a:t>FOX IV 810</a:t>
            </a:r>
          </a:p>
          <a:p>
            <a:pPr lvl="1" indent="-457200">
              <a:lnSpc>
                <a:spcPct val="150000"/>
              </a:lnSpc>
            </a:pPr>
            <a:r>
              <a:rPr lang="en-US" sz="1200">
                <a:solidFill>
                  <a:srgbClr val="032046"/>
                </a:solidFill>
              </a:rPr>
              <a:t>Diode Laser 810 nm</a:t>
            </a:r>
          </a:p>
          <a:p>
            <a:pPr marL="0" lvl="1">
              <a:lnSpc>
                <a:spcPct val="150000"/>
              </a:lnSpc>
            </a:pPr>
            <a:r>
              <a:rPr lang="en-US" sz="1200" b="1">
                <a:solidFill>
                  <a:srgbClr val="032046"/>
                </a:solidFill>
              </a:rPr>
              <a:t>The one and only all-round laser in ophthalmology </a:t>
            </a:r>
          </a:p>
          <a:p>
            <a:pPr marL="0" lvl="1">
              <a:lnSpc>
                <a:spcPct val="150000"/>
              </a:lnSpc>
            </a:pPr>
            <a:r>
              <a:rPr lang="en-US" sz="1200" b="1">
                <a:solidFill>
                  <a:srgbClr val="032046"/>
                </a:solidFill>
              </a:rPr>
              <a:t>with up to 8 W power!</a:t>
            </a:r>
          </a:p>
          <a:p>
            <a:pPr lvl="1" indent="-457200">
              <a:lnSpc>
                <a:spcPct val="150000"/>
              </a:lnSpc>
            </a:pPr>
            <a:endParaRPr lang="en-US" sz="1200">
              <a:solidFill>
                <a:srgbClr val="032046"/>
              </a:solidFill>
            </a:endParaRPr>
          </a:p>
          <a:p>
            <a:pPr lvl="1" indent="-457200">
              <a:lnSpc>
                <a:spcPct val="150000"/>
              </a:lnSpc>
            </a:pPr>
            <a:r>
              <a:rPr lang="en-US" sz="1200" b="1">
                <a:solidFill>
                  <a:srgbClr val="032046"/>
                </a:solidFill>
              </a:rPr>
              <a:t>Competitors - Glaucoma</a:t>
            </a:r>
          </a:p>
          <a:p>
            <a:pPr lvl="1" indent="-457200">
              <a:lnSpc>
                <a:spcPct val="150000"/>
              </a:lnSpc>
            </a:pPr>
            <a:endParaRPr lang="en-US" sz="1200">
              <a:solidFill>
                <a:srgbClr val="032046"/>
              </a:solidFill>
            </a:endParaRP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err="1">
                <a:solidFill>
                  <a:srgbClr val="032046"/>
                </a:solidFill>
              </a:rPr>
              <a:t>Iridex</a:t>
            </a:r>
            <a:r>
              <a:rPr lang="en-US" sz="1200">
                <a:solidFill>
                  <a:srgbClr val="032046"/>
                </a:solidFill>
              </a:rPr>
              <a:t> </a:t>
            </a:r>
            <a:r>
              <a:rPr lang="en-US" sz="1200" err="1">
                <a:solidFill>
                  <a:srgbClr val="032046"/>
                </a:solidFill>
              </a:rPr>
              <a:t>Cyclo</a:t>
            </a:r>
            <a:r>
              <a:rPr lang="en-US" sz="1200">
                <a:solidFill>
                  <a:srgbClr val="032046"/>
                </a:solidFill>
              </a:rPr>
              <a:t> G 6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Quantel Vitra 810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>
                <a:solidFill>
                  <a:srgbClr val="032046"/>
                </a:solidFill>
              </a:rPr>
              <a:t>(Meridian)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200">
              <a:solidFill>
                <a:srgbClr val="032046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9E053F6-CCD0-0CE7-F9DC-D972C6DD2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245" y="2589158"/>
            <a:ext cx="1279821" cy="11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1454578-4762-859E-63C6-AC5A875919AB}"/>
              </a:ext>
            </a:extLst>
          </p:cNvPr>
          <p:cNvSpPr txBox="1"/>
          <p:nvPr/>
        </p:nvSpPr>
        <p:spPr>
          <a:xfrm>
            <a:off x="397390" y="3810105"/>
            <a:ext cx="1538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Open angle Glaucoma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1466F3B-976A-A3E5-E42C-345D5727816A}"/>
              </a:ext>
            </a:extLst>
          </p:cNvPr>
          <p:cNvSpPr txBox="1"/>
          <p:nvPr/>
        </p:nvSpPr>
        <p:spPr>
          <a:xfrm>
            <a:off x="401497" y="6542325"/>
            <a:ext cx="1804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Retina coagulation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756FE2CA-C1E5-9CDE-EC8E-8C825600E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32402" r="58178" b="36487"/>
          <a:stretch>
            <a:fillRect/>
          </a:stretch>
        </p:blipFill>
        <p:spPr bwMode="auto">
          <a:xfrm>
            <a:off x="570245" y="4341404"/>
            <a:ext cx="1218263" cy="606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106564E-2FB7-D5F9-7B08-20C17302E853}"/>
              </a:ext>
            </a:extLst>
          </p:cNvPr>
          <p:cNvSpPr txBox="1"/>
          <p:nvPr/>
        </p:nvSpPr>
        <p:spPr>
          <a:xfrm>
            <a:off x="397390" y="4942338"/>
            <a:ext cx="1804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Post-</a:t>
            </a:r>
            <a:r>
              <a:rPr lang="en-US" sz="900" dirty="0" err="1"/>
              <a:t>saccal</a:t>
            </a:r>
            <a:r>
              <a:rPr lang="en-US" sz="900" dirty="0"/>
              <a:t> stenosis in tear duct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A151E4D-B46D-D586-06F1-4FE33950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722" y="5301873"/>
            <a:ext cx="1338097" cy="124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Gerät, Elektronisches Gerät, Elektronik, Handy enthält.&#10;&#10;Automatisch generierte Beschreibung">
            <a:extLst>
              <a:ext uri="{FF2B5EF4-FFF2-40B4-BE49-F238E27FC236}">
                <a16:creationId xmlns:a16="http://schemas.microsoft.com/office/drawing/2014/main" id="{E40F266D-7C2A-AC4E-B3BD-42CE47FC4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0218" y="714020"/>
            <a:ext cx="4679636" cy="2632296"/>
          </a:xfrm>
          <a:prstGeom prst="rect">
            <a:avLst/>
          </a:prstGeom>
        </p:spPr>
      </p:pic>
      <p:pic>
        <p:nvPicPr>
          <p:cNvPr id="1026" name="Picture 2" descr="IRIDEX Trade-in Program">
            <a:extLst>
              <a:ext uri="{FF2B5EF4-FFF2-40B4-BE49-F238E27FC236}">
                <a16:creationId xmlns:a16="http://schemas.microsoft.com/office/drawing/2014/main" id="{E66B60AB-B349-5C71-3644-B9BC0FE55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9" b="20718"/>
          <a:stretch>
            <a:fillRect/>
          </a:stretch>
        </p:blipFill>
        <p:spPr bwMode="auto">
          <a:xfrm>
            <a:off x="5184935" y="3064213"/>
            <a:ext cx="5897015" cy="158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tra 810 | Quantel Medical | Produkt">
            <a:extLst>
              <a:ext uri="{FF2B5EF4-FFF2-40B4-BE49-F238E27FC236}">
                <a16:creationId xmlns:a16="http://schemas.microsoft.com/office/drawing/2014/main" id="{29530D2C-BFEA-5727-34C6-5E3A0D20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09" y="4818135"/>
            <a:ext cx="2633496" cy="175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rilas 810">
            <a:extLst>
              <a:ext uri="{FF2B5EF4-FFF2-40B4-BE49-F238E27FC236}">
                <a16:creationId xmlns:a16="http://schemas.microsoft.com/office/drawing/2014/main" id="{7B9417CC-AF88-91DF-A75B-6257B255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694" y="4499569"/>
            <a:ext cx="2358431" cy="235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166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789E1E7E72E74D9B526B4E6BB06CAD" ma:contentTypeVersion="7" ma:contentTypeDescription="Ein neues Dokument erstellen." ma:contentTypeScope="" ma:versionID="edc2c9835a14c7dbf7e978f70d08874f">
  <xsd:schema xmlns:xsd="http://www.w3.org/2001/XMLSchema" xmlns:xs="http://www.w3.org/2001/XMLSchema" xmlns:p="http://schemas.microsoft.com/office/2006/metadata/properties" xmlns:ns2="5d1dc35d-d828-4f7f-91b3-2f465ff34e45" targetNamespace="http://schemas.microsoft.com/office/2006/metadata/properties" ma:root="true" ma:fieldsID="64dfbf4ee360b9b7ecdaaea6bba1e9c0" ns2:_="">
    <xsd:import namespace="5d1dc35d-d828-4f7f-91b3-2f465ff34e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dc35d-d828-4f7f-91b3-2f465ff34e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8EC2E7-AF5E-4D7A-8D12-72DC7E29D5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3E3615-972C-40D1-9750-7D3B4198DA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dc35d-d828-4f7f-91b3-2f465ff34e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5B2DC2-6669-4D0A-8B05-1C6B99B8994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2413</Words>
  <Application>Microsoft Macintosh PowerPoint</Application>
  <PresentationFormat>Breitbild</PresentationFormat>
  <Paragraphs>462</Paragraphs>
  <Slides>22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Wingdings</vt:lpstr>
      <vt:lpstr>Office</vt:lpstr>
      <vt:lpstr>PowerPoint-Präsentation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  <vt:lpstr>Sales Training – Portfolio Ophthalmology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Christin Bartlog | A.R.C. Laser GmbH</dc:creator>
  <cp:lastModifiedBy>Maximilian Grimm | MOST Roadshow Experts</cp:lastModifiedBy>
  <cp:revision>2</cp:revision>
  <dcterms:created xsi:type="dcterms:W3CDTF">2026-01-14T14:09:17Z</dcterms:created>
  <dcterms:modified xsi:type="dcterms:W3CDTF">2026-01-23T11:34:31Z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0x0101004E789E1E7E72E74D9B526B4E6BB06CAD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activity">
    <vt:lpwstr>{"FileActivityType":"9","FileActivityTimeStamp":"2026-01-16T12:02:24.387Z","FileActivityUsersOnPage":[{"DisplayName":"Maryna Pyshchyk | A.R.C. Laser GmbH","Id":"m.pyshchyk@arclaser.de"},{"DisplayName":"Christin Bartlog | A.R.C. Laser GmbH","Id":"c.bartlog@arclaser.de"},{"DisplayName":"Maryna Pyshchyk | A.R.C. Laser GmbH","Id":"m.pyshchyk@arclaser.de"}],"FileActivityNavigationId":null}</vt:lpwstr>
  </property>
  <property fmtid="{D5CDD505-2E9C-101B-9397-08002B2CF9AE}" pid="6" name="TriggerFlowInfo">
    <vt:lpwstr/>
  </property>
</Properties>
</file>